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812" r:id="rId1"/>
    <p:sldMasterId id="2147484102" r:id="rId2"/>
  </p:sldMasterIdLst>
  <p:notesMasterIdLst>
    <p:notesMasterId r:id="rId27"/>
  </p:notesMasterIdLst>
  <p:handoutMasterIdLst>
    <p:handoutMasterId r:id="rId28"/>
  </p:handoutMasterIdLst>
  <p:sldIdLst>
    <p:sldId id="256" r:id="rId3"/>
    <p:sldId id="1971" r:id="rId4"/>
    <p:sldId id="4462" r:id="rId5"/>
    <p:sldId id="260" r:id="rId6"/>
    <p:sldId id="4467" r:id="rId7"/>
    <p:sldId id="4463" r:id="rId8"/>
    <p:sldId id="4461" r:id="rId9"/>
    <p:sldId id="4464" r:id="rId10"/>
    <p:sldId id="752" r:id="rId11"/>
    <p:sldId id="4465" r:id="rId12"/>
    <p:sldId id="4444" r:id="rId13"/>
    <p:sldId id="1168" r:id="rId14"/>
    <p:sldId id="4425" r:id="rId15"/>
    <p:sldId id="4459" r:id="rId16"/>
    <p:sldId id="4436" r:id="rId17"/>
    <p:sldId id="4460" r:id="rId18"/>
    <p:sldId id="4451" r:id="rId19"/>
    <p:sldId id="4453" r:id="rId20"/>
    <p:sldId id="4456" r:id="rId21"/>
    <p:sldId id="4457" r:id="rId22"/>
    <p:sldId id="4458" r:id="rId23"/>
    <p:sldId id="4455" r:id="rId24"/>
    <p:sldId id="4466" r:id="rId25"/>
    <p:sldId id="303" r:id="rId26"/>
  </p:sldIdLst>
  <p:sldSz cx="12192000" cy="6858000"/>
  <p:notesSz cx="7023100" cy="93091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2"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5AFD872-2EE8-3EE5-8896-31C4637CB8E8}" name="Bestgen, Laurie" initials="BL" userId="S::0141494379@FEMA.DHS.GOV::c00ddc4d-93e4-4c1a-b89f-d18274d7dd9a" providerId="AD"/>
  <p188:author id="{AA7F0ECB-35EE-16E5-4458-F66FDC7F8478}" name="Woltz, Brian" initials="WB" userId="S::0970240826@FEMA.DHS.GOV::e346fd9f-dd23-4e50-af2a-8b118190107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roege, Angela"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D7EE"/>
    <a:srgbClr val="DDEBF7"/>
    <a:srgbClr val="0078AE"/>
    <a:srgbClr val="000063"/>
    <a:srgbClr val="979797"/>
    <a:srgbClr val="040000"/>
    <a:srgbClr val="000000"/>
    <a:srgbClr val="070000"/>
    <a:srgbClr val="060000"/>
    <a:srgbClr val="99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FBACAE-DE31-4AFB-A914-68163A2CE37E}" v="34" dt="2023-01-27T13:59:02.00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30" autoAdjust="0"/>
    <p:restoredTop sz="76146" autoAdjust="0"/>
  </p:normalViewPr>
  <p:slideViewPr>
    <p:cSldViewPr>
      <p:cViewPr varScale="1">
        <p:scale>
          <a:sx n="66" d="100"/>
          <a:sy n="66" d="100"/>
        </p:scale>
        <p:origin x="1478" y="53"/>
      </p:cViewPr>
      <p:guideLst>
        <p:guide orient="horz" pos="2160"/>
        <p:guide pos="3840"/>
      </p:guideLst>
    </p:cSldViewPr>
  </p:slideViewPr>
  <p:outlineViewPr>
    <p:cViewPr>
      <p:scale>
        <a:sx n="33" d="100"/>
        <a:sy n="33" d="100"/>
      </p:scale>
      <p:origin x="0" y="-2272"/>
    </p:cViewPr>
  </p:outlineViewPr>
  <p:notesTextViewPr>
    <p:cViewPr>
      <p:scale>
        <a:sx n="100" d="100"/>
        <a:sy n="100" d="100"/>
      </p:scale>
      <p:origin x="0" y="0"/>
    </p:cViewPr>
  </p:notesTextViewPr>
  <p:sorterViewPr>
    <p:cViewPr>
      <p:scale>
        <a:sx n="100" d="100"/>
        <a:sy n="100" d="100"/>
      </p:scale>
      <p:origin x="0" y="-2045"/>
    </p:cViewPr>
  </p:sorterViewPr>
  <p:notesViewPr>
    <p:cSldViewPr>
      <p:cViewPr varScale="1">
        <p:scale>
          <a:sx n="83" d="100"/>
          <a:sy n="83" d="100"/>
        </p:scale>
        <p:origin x="-2034" y="-72"/>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presProps" Target="presProps.xml"/><Relationship Id="rId35" Type="http://schemas.microsoft.com/office/2018/10/relationships/authors" Target="authors.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1F9FDF-E8E4-4279-993B-23DC4A94EEF7}" type="doc">
      <dgm:prSet loTypeId="urn:microsoft.com/office/officeart/2005/8/layout/hProcess9" loCatId="process" qsTypeId="urn:microsoft.com/office/officeart/2005/8/quickstyle/3d2" qsCatId="3D" csTypeId="urn:microsoft.com/office/officeart/2005/8/colors/accent0_3" csCatId="mainScheme" phldr="1"/>
      <dgm:spPr/>
      <dgm:t>
        <a:bodyPr/>
        <a:lstStyle/>
        <a:p>
          <a:endParaRPr lang="en-US"/>
        </a:p>
      </dgm:t>
    </dgm:pt>
    <dgm:pt modelId="{B02E9364-CD22-4A2D-90FF-CDCE6FB1ED38}">
      <dgm:prSet phldrT="[Text]" custT="1"/>
      <dgm:spPr/>
      <dgm:t>
        <a:bodyPr/>
        <a:lstStyle/>
        <a:p>
          <a:r>
            <a:rPr lang="en-US" sz="1800"/>
            <a:t>Build on Existing Data</a:t>
          </a:r>
          <a:endParaRPr lang="en-US" sz="1800" dirty="0"/>
        </a:p>
      </dgm:t>
    </dgm:pt>
    <dgm:pt modelId="{D8261523-7EE2-4355-94D2-AB26711731F1}" type="parTrans" cxnId="{68A97A74-0CDC-4938-9117-D27232D3C89E}">
      <dgm:prSet/>
      <dgm:spPr/>
      <dgm:t>
        <a:bodyPr/>
        <a:lstStyle/>
        <a:p>
          <a:endParaRPr lang="en-US"/>
        </a:p>
      </dgm:t>
    </dgm:pt>
    <dgm:pt modelId="{366FA3A0-B7FB-4A64-82DD-5C67FDD49E77}" type="sibTrans" cxnId="{68A97A74-0CDC-4938-9117-D27232D3C89E}">
      <dgm:prSet/>
      <dgm:spPr/>
      <dgm:t>
        <a:bodyPr/>
        <a:lstStyle/>
        <a:p>
          <a:endParaRPr lang="en-US"/>
        </a:p>
      </dgm:t>
    </dgm:pt>
    <dgm:pt modelId="{2BE17097-99D7-4D53-B890-5BE764E3515D}">
      <dgm:prSet phldrT="[Text]" custT="1"/>
      <dgm:spPr/>
      <dgm:t>
        <a:bodyPr/>
        <a:lstStyle/>
        <a:p>
          <a:r>
            <a:rPr lang="en-US" sz="1800"/>
            <a:t>Evaluate and Update</a:t>
          </a:r>
          <a:endParaRPr lang="en-US" sz="1800" dirty="0"/>
        </a:p>
      </dgm:t>
    </dgm:pt>
    <dgm:pt modelId="{64C1193C-9BC0-4027-B924-F0A344C19AE6}" type="parTrans" cxnId="{73984F51-13A7-4500-83CE-D49F74F65F3F}">
      <dgm:prSet/>
      <dgm:spPr/>
      <dgm:t>
        <a:bodyPr/>
        <a:lstStyle/>
        <a:p>
          <a:endParaRPr lang="en-US"/>
        </a:p>
      </dgm:t>
    </dgm:pt>
    <dgm:pt modelId="{52C7A38C-68FF-4BF1-9061-E35435B527EA}" type="sibTrans" cxnId="{73984F51-13A7-4500-83CE-D49F74F65F3F}">
      <dgm:prSet/>
      <dgm:spPr/>
      <dgm:t>
        <a:bodyPr/>
        <a:lstStyle/>
        <a:p>
          <a:endParaRPr lang="en-US"/>
        </a:p>
      </dgm:t>
    </dgm:pt>
    <dgm:pt modelId="{89D1D12E-BE94-4F76-B6C6-144CF1A2F2A6}">
      <dgm:prSet phldrT="[Text]" custT="1"/>
      <dgm:spPr/>
      <dgm:t>
        <a:bodyPr/>
        <a:lstStyle/>
        <a:p>
          <a:r>
            <a:rPr lang="en-US" sz="1800" dirty="0"/>
            <a:t>Implement and Monitor</a:t>
          </a:r>
        </a:p>
      </dgm:t>
    </dgm:pt>
    <dgm:pt modelId="{503DDEE6-C274-4576-BD05-24CF7F7EDCEE}" type="parTrans" cxnId="{0606C680-F7FF-42A2-872B-2CCE9F49C659}">
      <dgm:prSet/>
      <dgm:spPr/>
      <dgm:t>
        <a:bodyPr/>
        <a:lstStyle/>
        <a:p>
          <a:endParaRPr lang="en-US"/>
        </a:p>
      </dgm:t>
    </dgm:pt>
    <dgm:pt modelId="{11AE2AA7-8850-482B-9D63-7C16A4A59537}" type="sibTrans" cxnId="{0606C680-F7FF-42A2-872B-2CCE9F49C659}">
      <dgm:prSet/>
      <dgm:spPr/>
      <dgm:t>
        <a:bodyPr/>
        <a:lstStyle/>
        <a:p>
          <a:endParaRPr lang="en-US"/>
        </a:p>
      </dgm:t>
    </dgm:pt>
    <dgm:pt modelId="{BE5D3019-92BB-4AB3-A49B-B6BBD5F53AE0}">
      <dgm:prSet phldrT="[Text]" custT="1"/>
      <dgm:spPr/>
      <dgm:t>
        <a:bodyPr/>
        <a:lstStyle/>
        <a:p>
          <a:r>
            <a:rPr lang="en-US" sz="1800"/>
            <a:t>Identify Problem</a:t>
          </a:r>
          <a:endParaRPr lang="en-US" sz="1800" dirty="0"/>
        </a:p>
      </dgm:t>
    </dgm:pt>
    <dgm:pt modelId="{49C6C1A7-7E3F-40FE-BC43-F01DDA8F899F}" type="parTrans" cxnId="{05D4C6BF-BFB6-4489-AC26-D06AF25446A8}">
      <dgm:prSet/>
      <dgm:spPr/>
      <dgm:t>
        <a:bodyPr/>
        <a:lstStyle/>
        <a:p>
          <a:endParaRPr lang="en-US"/>
        </a:p>
      </dgm:t>
    </dgm:pt>
    <dgm:pt modelId="{0858B915-EF25-494F-89DA-4C2B4A0078E0}" type="sibTrans" cxnId="{05D4C6BF-BFB6-4489-AC26-D06AF25446A8}">
      <dgm:prSet/>
      <dgm:spPr/>
      <dgm:t>
        <a:bodyPr/>
        <a:lstStyle/>
        <a:p>
          <a:endParaRPr lang="en-US"/>
        </a:p>
      </dgm:t>
    </dgm:pt>
    <dgm:pt modelId="{04E1963A-4C32-4AC8-8C37-C877406A42AD}">
      <dgm:prSet phldrT="[Text]" custT="1"/>
      <dgm:spPr/>
      <dgm:t>
        <a:bodyPr/>
        <a:lstStyle/>
        <a:p>
          <a:r>
            <a:rPr lang="en-US" sz="1800" dirty="0"/>
            <a:t>Propose Solution</a:t>
          </a:r>
        </a:p>
      </dgm:t>
    </dgm:pt>
    <dgm:pt modelId="{7D34DDAB-1F0E-4061-B8CA-B9F54DBA2248}" type="parTrans" cxnId="{F2357206-90EC-4009-BD01-C9D5F70D48DF}">
      <dgm:prSet/>
      <dgm:spPr/>
      <dgm:t>
        <a:bodyPr/>
        <a:lstStyle/>
        <a:p>
          <a:endParaRPr lang="en-US"/>
        </a:p>
      </dgm:t>
    </dgm:pt>
    <dgm:pt modelId="{DAFD4594-2419-4C0A-AEC9-141C93A0F990}" type="sibTrans" cxnId="{F2357206-90EC-4009-BD01-C9D5F70D48DF}">
      <dgm:prSet/>
      <dgm:spPr/>
      <dgm:t>
        <a:bodyPr/>
        <a:lstStyle/>
        <a:p>
          <a:endParaRPr lang="en-US"/>
        </a:p>
      </dgm:t>
    </dgm:pt>
    <dgm:pt modelId="{4E4B83FD-33D2-40F0-9429-419010348526}">
      <dgm:prSet phldrT="[Text]" custT="1"/>
      <dgm:spPr/>
      <dgm:t>
        <a:bodyPr/>
        <a:lstStyle/>
        <a:p>
          <a:pPr algn="ctr"/>
          <a:r>
            <a:rPr lang="en-US" sz="1800" dirty="0"/>
            <a:t>Adopt the Plan</a:t>
          </a:r>
        </a:p>
      </dgm:t>
    </dgm:pt>
    <dgm:pt modelId="{85F5E7A5-ED2A-4878-A7F9-3FB7DC1B13AD}" type="parTrans" cxnId="{E88D5598-B9D7-4164-B8F9-2F24FDFFE08D}">
      <dgm:prSet/>
      <dgm:spPr/>
      <dgm:t>
        <a:bodyPr/>
        <a:lstStyle/>
        <a:p>
          <a:endParaRPr lang="en-US"/>
        </a:p>
      </dgm:t>
    </dgm:pt>
    <dgm:pt modelId="{C3D13E83-1DF4-488F-BE87-8E152CD36CB4}" type="sibTrans" cxnId="{E88D5598-B9D7-4164-B8F9-2F24FDFFE08D}">
      <dgm:prSet/>
      <dgm:spPr/>
      <dgm:t>
        <a:bodyPr/>
        <a:lstStyle/>
        <a:p>
          <a:endParaRPr lang="en-US"/>
        </a:p>
      </dgm:t>
    </dgm:pt>
    <dgm:pt modelId="{7C8AA97E-AA1C-45E8-88CC-67E66AF26622}">
      <dgm:prSet phldrT="[Text]" custT="1"/>
      <dgm:spPr/>
      <dgm:t>
        <a:bodyPr/>
        <a:lstStyle/>
        <a:p>
          <a:r>
            <a:rPr lang="en-US" sz="1800"/>
            <a:t>Involve the Public</a:t>
          </a:r>
          <a:endParaRPr lang="en-US" sz="1800" dirty="0"/>
        </a:p>
      </dgm:t>
    </dgm:pt>
    <dgm:pt modelId="{756B7758-052D-4E57-9679-B91BEB50277A}" type="parTrans" cxnId="{5A325012-4F96-4848-B525-A3B305B74668}">
      <dgm:prSet/>
      <dgm:spPr/>
      <dgm:t>
        <a:bodyPr/>
        <a:lstStyle/>
        <a:p>
          <a:endParaRPr lang="en-US"/>
        </a:p>
      </dgm:t>
    </dgm:pt>
    <dgm:pt modelId="{4DC51B83-A13D-4FED-833F-7327350B52AE}" type="sibTrans" cxnId="{5A325012-4F96-4848-B525-A3B305B74668}">
      <dgm:prSet/>
      <dgm:spPr/>
      <dgm:t>
        <a:bodyPr/>
        <a:lstStyle/>
        <a:p>
          <a:endParaRPr lang="en-US"/>
        </a:p>
      </dgm:t>
    </dgm:pt>
    <dgm:pt modelId="{9132C7E0-058F-44B2-BE5F-AD746139D855}" type="pres">
      <dgm:prSet presAssocID="{9A1F9FDF-E8E4-4279-993B-23DC4A94EEF7}" presName="CompostProcess" presStyleCnt="0">
        <dgm:presLayoutVars>
          <dgm:dir/>
          <dgm:resizeHandles val="exact"/>
        </dgm:presLayoutVars>
      </dgm:prSet>
      <dgm:spPr/>
    </dgm:pt>
    <dgm:pt modelId="{9F2D0E76-4403-4CFE-B5CD-498F781E9B7B}" type="pres">
      <dgm:prSet presAssocID="{9A1F9FDF-E8E4-4279-993B-23DC4A94EEF7}" presName="arrow" presStyleLbl="bgShp" presStyleIdx="0" presStyleCnt="1" custScaleX="113386" custScaleY="93613" custLinFactNeighborX="-3077" custLinFactNeighborY="4762"/>
      <dgm:spPr/>
    </dgm:pt>
    <dgm:pt modelId="{E3AB2568-C224-42FC-9743-55258BC0D710}" type="pres">
      <dgm:prSet presAssocID="{9A1F9FDF-E8E4-4279-993B-23DC4A94EEF7}" presName="linearProcess" presStyleCnt="0"/>
      <dgm:spPr/>
    </dgm:pt>
    <dgm:pt modelId="{0F86B711-79B9-4433-AD87-7C9CD5F82177}" type="pres">
      <dgm:prSet presAssocID="{B02E9364-CD22-4A2D-90FF-CDCE6FB1ED38}" presName="textNode" presStyleLbl="node1" presStyleIdx="0" presStyleCnt="7" custScaleX="52381" custScaleY="46875" custLinFactNeighborX="-483" custLinFactNeighborY="0">
        <dgm:presLayoutVars>
          <dgm:bulletEnabled val="1"/>
        </dgm:presLayoutVars>
      </dgm:prSet>
      <dgm:spPr/>
    </dgm:pt>
    <dgm:pt modelId="{4E181E41-5545-480D-8E50-E9B09ACBA4F7}" type="pres">
      <dgm:prSet presAssocID="{366FA3A0-B7FB-4A64-82DD-5C67FDD49E77}" presName="sibTrans" presStyleCnt="0"/>
      <dgm:spPr/>
    </dgm:pt>
    <dgm:pt modelId="{BF499233-FC93-4B9B-A22B-29FEF534C19F}" type="pres">
      <dgm:prSet presAssocID="{2BE17097-99D7-4D53-B890-5BE764E3515D}" presName="textNode" presStyleLbl="node1" presStyleIdx="1" presStyleCnt="7" custScaleX="52381" custScaleY="46875" custLinFactX="253636" custLinFactNeighborX="300000" custLinFactNeighborY="-449">
        <dgm:presLayoutVars>
          <dgm:bulletEnabled val="1"/>
        </dgm:presLayoutVars>
      </dgm:prSet>
      <dgm:spPr/>
    </dgm:pt>
    <dgm:pt modelId="{8FFF328C-E40A-445A-ABBC-EA845BD6937B}" type="pres">
      <dgm:prSet presAssocID="{52C7A38C-68FF-4BF1-9061-E35435B527EA}" presName="sibTrans" presStyleCnt="0"/>
      <dgm:spPr/>
    </dgm:pt>
    <dgm:pt modelId="{E93D02AE-21DA-4A79-8664-F7CF4D1E514F}" type="pres">
      <dgm:prSet presAssocID="{89D1D12E-BE94-4F76-B6C6-144CF1A2F2A6}" presName="textNode" presStyleLbl="node1" presStyleIdx="2" presStyleCnt="7" custScaleX="62399" custScaleY="46875" custLinFactX="135497" custLinFactNeighborX="200000">
        <dgm:presLayoutVars>
          <dgm:bulletEnabled val="1"/>
        </dgm:presLayoutVars>
      </dgm:prSet>
      <dgm:spPr/>
    </dgm:pt>
    <dgm:pt modelId="{E44B3120-9B01-426C-B565-AB9A5451DB2A}" type="pres">
      <dgm:prSet presAssocID="{11AE2AA7-8850-482B-9D63-7C16A4A59537}" presName="sibTrans" presStyleCnt="0"/>
      <dgm:spPr/>
    </dgm:pt>
    <dgm:pt modelId="{4F3E152E-8F6A-4571-80D9-104EBD2A7583}" type="pres">
      <dgm:prSet presAssocID="{BE5D3019-92BB-4AB3-A49B-B6BBD5F53AE0}" presName="textNode" presStyleLbl="node1" presStyleIdx="3" presStyleCnt="7" custScaleX="52381" custScaleY="46875" custLinFactX="-76338" custLinFactNeighborX="-100000">
        <dgm:presLayoutVars>
          <dgm:bulletEnabled val="1"/>
        </dgm:presLayoutVars>
      </dgm:prSet>
      <dgm:spPr/>
    </dgm:pt>
    <dgm:pt modelId="{0192547E-9AAB-4B91-98FA-1AD67CC777DA}" type="pres">
      <dgm:prSet presAssocID="{0858B915-EF25-494F-89DA-4C2B4A0078E0}" presName="sibTrans" presStyleCnt="0"/>
      <dgm:spPr/>
    </dgm:pt>
    <dgm:pt modelId="{07C8AA40-72FC-4A16-926D-D87D4A7DE152}" type="pres">
      <dgm:prSet presAssocID="{04E1963A-4C32-4AC8-8C37-C877406A42AD}" presName="textNode" presStyleLbl="node1" presStyleIdx="4" presStyleCnt="7" custScaleX="52381" custScaleY="46875" custLinFactX="-81901" custLinFactNeighborX="-100000">
        <dgm:presLayoutVars>
          <dgm:bulletEnabled val="1"/>
        </dgm:presLayoutVars>
      </dgm:prSet>
      <dgm:spPr/>
    </dgm:pt>
    <dgm:pt modelId="{D788CABB-D3AA-4EB7-BD10-B6C6802288A4}" type="pres">
      <dgm:prSet presAssocID="{DAFD4594-2419-4C0A-AEC9-141C93A0F990}" presName="sibTrans" presStyleCnt="0"/>
      <dgm:spPr/>
    </dgm:pt>
    <dgm:pt modelId="{1D10B083-45FE-46D7-8969-A4C9E334E21B}" type="pres">
      <dgm:prSet presAssocID="{4E4B83FD-33D2-40F0-9429-419010348526}" presName="textNode" presStyleLbl="node1" presStyleIdx="5" presStyleCnt="7" custScaleX="52381" custScaleY="46875" custLinFactX="-88829" custLinFactNeighborX="-100000" custLinFactNeighborY="1612">
        <dgm:presLayoutVars>
          <dgm:bulletEnabled val="1"/>
        </dgm:presLayoutVars>
      </dgm:prSet>
      <dgm:spPr/>
    </dgm:pt>
    <dgm:pt modelId="{1F58806F-45CA-4358-B737-3C0A8ED009C0}" type="pres">
      <dgm:prSet presAssocID="{C3D13E83-1DF4-488F-BE87-8E152CD36CB4}" presName="sibTrans" presStyleCnt="0"/>
      <dgm:spPr/>
    </dgm:pt>
    <dgm:pt modelId="{A3E55DDC-9CFD-4887-A417-8502D8FA435D}" type="pres">
      <dgm:prSet presAssocID="{7C8AA97E-AA1C-45E8-88CC-67E66AF26622}" presName="textNode" presStyleLbl="node1" presStyleIdx="6" presStyleCnt="7" custScaleX="52381" custScaleY="46875" custLinFactX="-300000" custLinFactNeighborX="-319230">
        <dgm:presLayoutVars>
          <dgm:bulletEnabled val="1"/>
        </dgm:presLayoutVars>
      </dgm:prSet>
      <dgm:spPr/>
    </dgm:pt>
  </dgm:ptLst>
  <dgm:cxnLst>
    <dgm:cxn modelId="{D10B0802-B3D4-4BA9-9267-489BE67A6AC3}" type="presOf" srcId="{B02E9364-CD22-4A2D-90FF-CDCE6FB1ED38}" destId="{0F86B711-79B9-4433-AD87-7C9CD5F82177}" srcOrd="0" destOrd="0" presId="urn:microsoft.com/office/officeart/2005/8/layout/hProcess9"/>
    <dgm:cxn modelId="{F2357206-90EC-4009-BD01-C9D5F70D48DF}" srcId="{9A1F9FDF-E8E4-4279-993B-23DC4A94EEF7}" destId="{04E1963A-4C32-4AC8-8C37-C877406A42AD}" srcOrd="4" destOrd="0" parTransId="{7D34DDAB-1F0E-4061-B8CA-B9F54DBA2248}" sibTransId="{DAFD4594-2419-4C0A-AEC9-141C93A0F990}"/>
    <dgm:cxn modelId="{5A325012-4F96-4848-B525-A3B305B74668}" srcId="{9A1F9FDF-E8E4-4279-993B-23DC4A94EEF7}" destId="{7C8AA97E-AA1C-45E8-88CC-67E66AF26622}" srcOrd="6" destOrd="0" parTransId="{756B7758-052D-4E57-9679-B91BEB50277A}" sibTransId="{4DC51B83-A13D-4FED-833F-7327350B52AE}"/>
    <dgm:cxn modelId="{455D103F-3091-4D4F-90BC-869B00E50406}" type="presOf" srcId="{04E1963A-4C32-4AC8-8C37-C877406A42AD}" destId="{07C8AA40-72FC-4A16-926D-D87D4A7DE152}" srcOrd="0" destOrd="0" presId="urn:microsoft.com/office/officeart/2005/8/layout/hProcess9"/>
    <dgm:cxn modelId="{7B72B74C-95D5-4ED4-84B2-4960EB8F7211}" type="presOf" srcId="{4E4B83FD-33D2-40F0-9429-419010348526}" destId="{1D10B083-45FE-46D7-8969-A4C9E334E21B}" srcOrd="0" destOrd="0" presId="urn:microsoft.com/office/officeart/2005/8/layout/hProcess9"/>
    <dgm:cxn modelId="{73984F51-13A7-4500-83CE-D49F74F65F3F}" srcId="{9A1F9FDF-E8E4-4279-993B-23DC4A94EEF7}" destId="{2BE17097-99D7-4D53-B890-5BE764E3515D}" srcOrd="1" destOrd="0" parTransId="{64C1193C-9BC0-4027-B924-F0A344C19AE6}" sibTransId="{52C7A38C-68FF-4BF1-9061-E35435B527EA}"/>
    <dgm:cxn modelId="{AC3F8171-F109-4EC6-BBF0-D01FC8A144B2}" type="presOf" srcId="{2BE17097-99D7-4D53-B890-5BE764E3515D}" destId="{BF499233-FC93-4B9B-A22B-29FEF534C19F}" srcOrd="0" destOrd="0" presId="urn:microsoft.com/office/officeart/2005/8/layout/hProcess9"/>
    <dgm:cxn modelId="{68A97A74-0CDC-4938-9117-D27232D3C89E}" srcId="{9A1F9FDF-E8E4-4279-993B-23DC4A94EEF7}" destId="{B02E9364-CD22-4A2D-90FF-CDCE6FB1ED38}" srcOrd="0" destOrd="0" parTransId="{D8261523-7EE2-4355-94D2-AB26711731F1}" sibTransId="{366FA3A0-B7FB-4A64-82DD-5C67FDD49E77}"/>
    <dgm:cxn modelId="{07AD9075-E3BA-4E45-AF86-1C1404B37F89}" type="presOf" srcId="{BE5D3019-92BB-4AB3-A49B-B6BBD5F53AE0}" destId="{4F3E152E-8F6A-4571-80D9-104EBD2A7583}" srcOrd="0" destOrd="0" presId="urn:microsoft.com/office/officeart/2005/8/layout/hProcess9"/>
    <dgm:cxn modelId="{0606C680-F7FF-42A2-872B-2CCE9F49C659}" srcId="{9A1F9FDF-E8E4-4279-993B-23DC4A94EEF7}" destId="{89D1D12E-BE94-4F76-B6C6-144CF1A2F2A6}" srcOrd="2" destOrd="0" parTransId="{503DDEE6-C274-4576-BD05-24CF7F7EDCEE}" sibTransId="{11AE2AA7-8850-482B-9D63-7C16A4A59537}"/>
    <dgm:cxn modelId="{EC51EE85-1832-453D-A371-2A23E83ACDD7}" type="presOf" srcId="{9A1F9FDF-E8E4-4279-993B-23DC4A94EEF7}" destId="{9132C7E0-058F-44B2-BE5F-AD746139D855}" srcOrd="0" destOrd="0" presId="urn:microsoft.com/office/officeart/2005/8/layout/hProcess9"/>
    <dgm:cxn modelId="{E88D5598-B9D7-4164-B8F9-2F24FDFFE08D}" srcId="{9A1F9FDF-E8E4-4279-993B-23DC4A94EEF7}" destId="{4E4B83FD-33D2-40F0-9429-419010348526}" srcOrd="5" destOrd="0" parTransId="{85F5E7A5-ED2A-4878-A7F9-3FB7DC1B13AD}" sibTransId="{C3D13E83-1DF4-488F-BE87-8E152CD36CB4}"/>
    <dgm:cxn modelId="{05D4C6BF-BFB6-4489-AC26-D06AF25446A8}" srcId="{9A1F9FDF-E8E4-4279-993B-23DC4A94EEF7}" destId="{BE5D3019-92BB-4AB3-A49B-B6BBD5F53AE0}" srcOrd="3" destOrd="0" parTransId="{49C6C1A7-7E3F-40FE-BC43-F01DDA8F899F}" sibTransId="{0858B915-EF25-494F-89DA-4C2B4A0078E0}"/>
    <dgm:cxn modelId="{3202B0DA-757C-437A-B82A-EBDEEB76C9EA}" type="presOf" srcId="{7C8AA97E-AA1C-45E8-88CC-67E66AF26622}" destId="{A3E55DDC-9CFD-4887-A417-8502D8FA435D}" srcOrd="0" destOrd="0" presId="urn:microsoft.com/office/officeart/2005/8/layout/hProcess9"/>
    <dgm:cxn modelId="{236AD4FB-F420-4F76-A844-9C6D9C69FF46}" type="presOf" srcId="{89D1D12E-BE94-4F76-B6C6-144CF1A2F2A6}" destId="{E93D02AE-21DA-4A79-8664-F7CF4D1E514F}" srcOrd="0" destOrd="0" presId="urn:microsoft.com/office/officeart/2005/8/layout/hProcess9"/>
    <dgm:cxn modelId="{DB73DD9B-D02A-4FC9-A76C-30E49278DEF3}" type="presParOf" srcId="{9132C7E0-058F-44B2-BE5F-AD746139D855}" destId="{9F2D0E76-4403-4CFE-B5CD-498F781E9B7B}" srcOrd="0" destOrd="0" presId="urn:microsoft.com/office/officeart/2005/8/layout/hProcess9"/>
    <dgm:cxn modelId="{550D8EF1-C63D-4DB5-A1C6-E6D35DD4331A}" type="presParOf" srcId="{9132C7E0-058F-44B2-BE5F-AD746139D855}" destId="{E3AB2568-C224-42FC-9743-55258BC0D710}" srcOrd="1" destOrd="0" presId="urn:microsoft.com/office/officeart/2005/8/layout/hProcess9"/>
    <dgm:cxn modelId="{4969A4A6-EE6F-4197-82EC-AA48C7C3D468}" type="presParOf" srcId="{E3AB2568-C224-42FC-9743-55258BC0D710}" destId="{0F86B711-79B9-4433-AD87-7C9CD5F82177}" srcOrd="0" destOrd="0" presId="urn:microsoft.com/office/officeart/2005/8/layout/hProcess9"/>
    <dgm:cxn modelId="{F7D0F0E9-6962-40FE-9427-E5F2C786590F}" type="presParOf" srcId="{E3AB2568-C224-42FC-9743-55258BC0D710}" destId="{4E181E41-5545-480D-8E50-E9B09ACBA4F7}" srcOrd="1" destOrd="0" presId="urn:microsoft.com/office/officeart/2005/8/layout/hProcess9"/>
    <dgm:cxn modelId="{3310235C-0D6E-4F8B-8B12-B7CBAAADECFD}" type="presParOf" srcId="{E3AB2568-C224-42FC-9743-55258BC0D710}" destId="{BF499233-FC93-4B9B-A22B-29FEF534C19F}" srcOrd="2" destOrd="0" presId="urn:microsoft.com/office/officeart/2005/8/layout/hProcess9"/>
    <dgm:cxn modelId="{111AB7A1-4D46-47D8-AFF1-C7A8EF9E0B4B}" type="presParOf" srcId="{E3AB2568-C224-42FC-9743-55258BC0D710}" destId="{8FFF328C-E40A-445A-ABBC-EA845BD6937B}" srcOrd="3" destOrd="0" presId="urn:microsoft.com/office/officeart/2005/8/layout/hProcess9"/>
    <dgm:cxn modelId="{09F6D3CA-47F7-42ED-8E00-0F8A8255F426}" type="presParOf" srcId="{E3AB2568-C224-42FC-9743-55258BC0D710}" destId="{E93D02AE-21DA-4A79-8664-F7CF4D1E514F}" srcOrd="4" destOrd="0" presId="urn:microsoft.com/office/officeart/2005/8/layout/hProcess9"/>
    <dgm:cxn modelId="{2F368449-DFC1-4C31-B439-7A9CAAA46862}" type="presParOf" srcId="{E3AB2568-C224-42FC-9743-55258BC0D710}" destId="{E44B3120-9B01-426C-B565-AB9A5451DB2A}" srcOrd="5" destOrd="0" presId="urn:microsoft.com/office/officeart/2005/8/layout/hProcess9"/>
    <dgm:cxn modelId="{06C2F4B7-916C-4003-8FE4-FBDBD48AC3F7}" type="presParOf" srcId="{E3AB2568-C224-42FC-9743-55258BC0D710}" destId="{4F3E152E-8F6A-4571-80D9-104EBD2A7583}" srcOrd="6" destOrd="0" presId="urn:microsoft.com/office/officeart/2005/8/layout/hProcess9"/>
    <dgm:cxn modelId="{930E5D87-4157-4C98-8590-9B819C7155BD}" type="presParOf" srcId="{E3AB2568-C224-42FC-9743-55258BC0D710}" destId="{0192547E-9AAB-4B91-98FA-1AD67CC777DA}" srcOrd="7" destOrd="0" presId="urn:microsoft.com/office/officeart/2005/8/layout/hProcess9"/>
    <dgm:cxn modelId="{ACA0C74F-63DF-4B0C-A9C4-A34E13534E2C}" type="presParOf" srcId="{E3AB2568-C224-42FC-9743-55258BC0D710}" destId="{07C8AA40-72FC-4A16-926D-D87D4A7DE152}" srcOrd="8" destOrd="0" presId="urn:microsoft.com/office/officeart/2005/8/layout/hProcess9"/>
    <dgm:cxn modelId="{C6752990-C473-455B-BCDA-D2521AB7CF3C}" type="presParOf" srcId="{E3AB2568-C224-42FC-9743-55258BC0D710}" destId="{D788CABB-D3AA-4EB7-BD10-B6C6802288A4}" srcOrd="9" destOrd="0" presId="urn:microsoft.com/office/officeart/2005/8/layout/hProcess9"/>
    <dgm:cxn modelId="{7EFC2A34-0357-4465-A3FF-71F2C4E2B822}" type="presParOf" srcId="{E3AB2568-C224-42FC-9743-55258BC0D710}" destId="{1D10B083-45FE-46D7-8969-A4C9E334E21B}" srcOrd="10" destOrd="0" presId="urn:microsoft.com/office/officeart/2005/8/layout/hProcess9"/>
    <dgm:cxn modelId="{EE6893A4-8DBC-4DCC-8C76-BFB98AC6B22D}" type="presParOf" srcId="{E3AB2568-C224-42FC-9743-55258BC0D710}" destId="{1F58806F-45CA-4358-B737-3C0A8ED009C0}" srcOrd="11" destOrd="0" presId="urn:microsoft.com/office/officeart/2005/8/layout/hProcess9"/>
    <dgm:cxn modelId="{EA3656E7-6BD1-4393-BEE2-76560860F020}" type="presParOf" srcId="{E3AB2568-C224-42FC-9743-55258BC0D710}" destId="{A3E55DDC-9CFD-4887-A417-8502D8FA435D}" srcOrd="12"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80779E2-AB50-4B04-93A3-9A9F1D39536D}" type="doc">
      <dgm:prSet loTypeId="urn:microsoft.com/office/officeart/2005/8/layout/pList2#1" loCatId="list" qsTypeId="urn:microsoft.com/office/officeart/2005/8/quickstyle/simple1#1" qsCatId="simple" csTypeId="urn:microsoft.com/office/officeart/2005/8/colors/colorful2" csCatId="colorful" phldr="1"/>
      <dgm:spPr/>
    </dgm:pt>
    <dgm:pt modelId="{1072077D-67DA-421A-90A1-BAE3A5D29076}">
      <dgm:prSet phldrT="[Text]"/>
      <dgm:spPr>
        <a:ln>
          <a:noFill/>
        </a:ln>
      </dgm:spPr>
      <dgm:t>
        <a:bodyPr/>
        <a:lstStyle/>
        <a:p>
          <a:r>
            <a:rPr lang="en-US" b="1" dirty="0">
              <a:latin typeface="Calibri" pitchFamily="34" charset="0"/>
            </a:rPr>
            <a:t>STRUCTURAL PROJECTS</a:t>
          </a:r>
        </a:p>
        <a:p>
          <a:r>
            <a:rPr lang="en-US" dirty="0">
              <a:latin typeface="Calibri" pitchFamily="34" charset="0"/>
            </a:rPr>
            <a:t>Acquisition</a:t>
          </a:r>
        </a:p>
        <a:p>
          <a:r>
            <a:rPr lang="en-US" dirty="0">
              <a:latin typeface="Calibri" pitchFamily="34" charset="0"/>
            </a:rPr>
            <a:t>Elevation</a:t>
          </a:r>
        </a:p>
        <a:p>
          <a:r>
            <a:rPr lang="en-US" dirty="0">
              <a:latin typeface="Calibri" pitchFamily="34" charset="0"/>
            </a:rPr>
            <a:t>Retrofits</a:t>
          </a:r>
        </a:p>
        <a:p>
          <a:r>
            <a:rPr lang="en-US" dirty="0">
              <a:latin typeface="Calibri" pitchFamily="34" charset="0"/>
            </a:rPr>
            <a:t>Drainage</a:t>
          </a:r>
        </a:p>
      </dgm:t>
    </dgm:pt>
    <dgm:pt modelId="{8AC5DEF6-35D7-4E90-9B16-5A6D1C7256F0}" type="parTrans" cxnId="{2621AD15-1791-40B6-BF7F-DAFDF5823964}">
      <dgm:prSet/>
      <dgm:spPr/>
      <dgm:t>
        <a:bodyPr/>
        <a:lstStyle/>
        <a:p>
          <a:endParaRPr lang="en-US"/>
        </a:p>
      </dgm:t>
    </dgm:pt>
    <dgm:pt modelId="{EF818FC8-7B2E-4895-AFBD-38977D9B9B9C}" type="sibTrans" cxnId="{2621AD15-1791-40B6-BF7F-DAFDF5823964}">
      <dgm:prSet/>
      <dgm:spPr/>
      <dgm:t>
        <a:bodyPr/>
        <a:lstStyle/>
        <a:p>
          <a:endParaRPr lang="en-US"/>
        </a:p>
      </dgm:t>
    </dgm:pt>
    <dgm:pt modelId="{921E6A2F-08A1-4DAB-A475-6178E7C4BEEF}">
      <dgm:prSet phldrT="[Text]"/>
      <dgm:spPr>
        <a:ln>
          <a:noFill/>
        </a:ln>
      </dgm:spPr>
      <dgm:t>
        <a:bodyPr/>
        <a:lstStyle/>
        <a:p>
          <a:r>
            <a:rPr lang="en-US" b="1" dirty="0">
              <a:latin typeface="Calibri" pitchFamily="34" charset="0"/>
            </a:rPr>
            <a:t>PLANS and/or REGULATIONS</a:t>
          </a:r>
        </a:p>
        <a:p>
          <a:r>
            <a:rPr lang="en-US" dirty="0">
              <a:latin typeface="Calibri" pitchFamily="34" charset="0"/>
            </a:rPr>
            <a:t>Zoning Codes</a:t>
          </a:r>
        </a:p>
        <a:p>
          <a:r>
            <a:rPr lang="en-US" dirty="0">
              <a:latin typeface="Calibri" pitchFamily="34" charset="0"/>
            </a:rPr>
            <a:t>Ordinances</a:t>
          </a:r>
        </a:p>
        <a:p>
          <a:r>
            <a:rPr lang="en-US" dirty="0">
              <a:latin typeface="Calibri" pitchFamily="34" charset="0"/>
            </a:rPr>
            <a:t>Open Space Plan</a:t>
          </a:r>
        </a:p>
        <a:p>
          <a:r>
            <a:rPr lang="en-US" dirty="0">
              <a:latin typeface="Calibri" pitchFamily="34" charset="0"/>
            </a:rPr>
            <a:t>NFIP</a:t>
          </a:r>
        </a:p>
      </dgm:t>
    </dgm:pt>
    <dgm:pt modelId="{D8C9BC93-E568-4975-829B-066054B21E41}" type="parTrans" cxnId="{D5A446DB-CBF4-403C-90DE-470205DD4518}">
      <dgm:prSet/>
      <dgm:spPr/>
      <dgm:t>
        <a:bodyPr/>
        <a:lstStyle/>
        <a:p>
          <a:endParaRPr lang="en-US"/>
        </a:p>
      </dgm:t>
    </dgm:pt>
    <dgm:pt modelId="{95FB0D4E-3C35-4887-9F5E-3152EF614D2B}" type="sibTrans" cxnId="{D5A446DB-CBF4-403C-90DE-470205DD4518}">
      <dgm:prSet/>
      <dgm:spPr/>
      <dgm:t>
        <a:bodyPr/>
        <a:lstStyle/>
        <a:p>
          <a:endParaRPr lang="en-US"/>
        </a:p>
      </dgm:t>
    </dgm:pt>
    <dgm:pt modelId="{7E471078-B933-4FBD-85B7-C835CB7561D3}">
      <dgm:prSet phldrT="[Text]"/>
      <dgm:spPr>
        <a:solidFill>
          <a:srgbClr val="DDDEDF"/>
        </a:solidFill>
        <a:ln>
          <a:noFill/>
        </a:ln>
      </dgm:spPr>
      <dgm:t>
        <a:bodyPr/>
        <a:lstStyle/>
        <a:p>
          <a:r>
            <a:rPr lang="en-US" b="1" dirty="0">
              <a:solidFill>
                <a:srgbClr val="000000"/>
              </a:solidFill>
              <a:latin typeface="Calibri" pitchFamily="34" charset="0"/>
            </a:rPr>
            <a:t>EDUCATION &amp; OUTREACH</a:t>
          </a:r>
        </a:p>
        <a:p>
          <a:r>
            <a:rPr lang="en-US" dirty="0">
              <a:solidFill>
                <a:srgbClr val="000000"/>
              </a:solidFill>
              <a:latin typeface="Calibri" pitchFamily="34" charset="0"/>
            </a:rPr>
            <a:t>Public Awareness</a:t>
          </a:r>
        </a:p>
        <a:p>
          <a:r>
            <a:rPr lang="en-US" dirty="0">
              <a:solidFill>
                <a:srgbClr val="000000"/>
              </a:solidFill>
              <a:latin typeface="Calibri" pitchFamily="34" charset="0"/>
            </a:rPr>
            <a:t>Outreach</a:t>
          </a:r>
        </a:p>
        <a:p>
          <a:r>
            <a:rPr lang="en-US" dirty="0">
              <a:solidFill>
                <a:srgbClr val="000000"/>
              </a:solidFill>
              <a:latin typeface="Calibri" pitchFamily="34" charset="0"/>
            </a:rPr>
            <a:t>Educational Programs</a:t>
          </a:r>
        </a:p>
      </dgm:t>
    </dgm:pt>
    <dgm:pt modelId="{3C9880A3-82A9-4876-B46C-2AD8F4093952}" type="parTrans" cxnId="{9AC4BDB5-23EF-49BD-8204-3C5CCFE9B239}">
      <dgm:prSet/>
      <dgm:spPr/>
      <dgm:t>
        <a:bodyPr/>
        <a:lstStyle/>
        <a:p>
          <a:endParaRPr lang="en-US"/>
        </a:p>
      </dgm:t>
    </dgm:pt>
    <dgm:pt modelId="{530D6308-87F5-4D0A-82DE-0154B1FA0DA0}" type="sibTrans" cxnId="{9AC4BDB5-23EF-49BD-8204-3C5CCFE9B239}">
      <dgm:prSet/>
      <dgm:spPr/>
      <dgm:t>
        <a:bodyPr/>
        <a:lstStyle/>
        <a:p>
          <a:endParaRPr lang="en-US"/>
        </a:p>
      </dgm:t>
    </dgm:pt>
    <dgm:pt modelId="{F3257E10-7D23-453E-B0F1-96F218FA655A}">
      <dgm:prSet phldrT="[Text]"/>
      <dgm:spPr>
        <a:solidFill>
          <a:srgbClr val="92D050"/>
        </a:solidFill>
        <a:ln>
          <a:noFill/>
        </a:ln>
      </dgm:spPr>
      <dgm:t>
        <a:bodyPr/>
        <a:lstStyle/>
        <a:p>
          <a:r>
            <a:rPr lang="en-US" b="1" dirty="0">
              <a:solidFill>
                <a:srgbClr val="000000"/>
              </a:solidFill>
              <a:latin typeface="Calibri" pitchFamily="34" charset="0"/>
            </a:rPr>
            <a:t>NATURAL SYSTEMS PROTECTION</a:t>
          </a:r>
        </a:p>
        <a:p>
          <a:r>
            <a:rPr lang="en-US" dirty="0">
              <a:solidFill>
                <a:srgbClr val="000000"/>
              </a:solidFill>
              <a:latin typeface="Calibri" pitchFamily="34" charset="0"/>
            </a:rPr>
            <a:t>Stream and Wetland  Restoration</a:t>
          </a:r>
        </a:p>
        <a:p>
          <a:r>
            <a:rPr lang="en-US" b="0" dirty="0">
              <a:solidFill>
                <a:srgbClr val="000000"/>
              </a:solidFill>
              <a:latin typeface="Calibri" pitchFamily="34" charset="0"/>
            </a:rPr>
            <a:t>E</a:t>
          </a:r>
          <a:r>
            <a:rPr lang="en-US" dirty="0">
              <a:solidFill>
                <a:srgbClr val="000000"/>
              </a:solidFill>
              <a:latin typeface="Calibri" pitchFamily="34" charset="0"/>
            </a:rPr>
            <a:t>rosion Control </a:t>
          </a:r>
        </a:p>
        <a:p>
          <a:endParaRPr lang="en-US" dirty="0">
            <a:latin typeface="Calibri" pitchFamily="34" charset="0"/>
          </a:endParaRPr>
        </a:p>
      </dgm:t>
    </dgm:pt>
    <dgm:pt modelId="{84B36B41-D172-4EEE-91D7-AD9C67C61F4C}" type="parTrans" cxnId="{FBAA2723-E758-4752-B5F7-712DE9A7E4D5}">
      <dgm:prSet/>
      <dgm:spPr/>
      <dgm:t>
        <a:bodyPr/>
        <a:lstStyle/>
        <a:p>
          <a:endParaRPr lang="en-US"/>
        </a:p>
      </dgm:t>
    </dgm:pt>
    <dgm:pt modelId="{7CA2BF61-1185-4D7D-83A7-00A954339BD7}" type="sibTrans" cxnId="{FBAA2723-E758-4752-B5F7-712DE9A7E4D5}">
      <dgm:prSet/>
      <dgm:spPr/>
      <dgm:t>
        <a:bodyPr/>
        <a:lstStyle/>
        <a:p>
          <a:endParaRPr lang="en-US"/>
        </a:p>
      </dgm:t>
    </dgm:pt>
    <dgm:pt modelId="{44DEB75E-B928-421C-8E3C-57635670F2C6}" type="pres">
      <dgm:prSet presAssocID="{380779E2-AB50-4B04-93A3-9A9F1D39536D}" presName="Name0" presStyleCnt="0">
        <dgm:presLayoutVars>
          <dgm:dir/>
          <dgm:resizeHandles val="exact"/>
        </dgm:presLayoutVars>
      </dgm:prSet>
      <dgm:spPr/>
    </dgm:pt>
    <dgm:pt modelId="{389332A4-D169-4D79-85E0-1F511B307715}" type="pres">
      <dgm:prSet presAssocID="{380779E2-AB50-4B04-93A3-9A9F1D39536D}" presName="bkgdShp" presStyleLbl="alignAccFollowNode1" presStyleIdx="0" presStyleCnt="1"/>
      <dgm:spPr>
        <a:solidFill>
          <a:schemeClr val="accent6">
            <a:alpha val="90000"/>
          </a:schemeClr>
        </a:solidFill>
        <a:ln>
          <a:noFill/>
        </a:ln>
      </dgm:spPr>
    </dgm:pt>
    <dgm:pt modelId="{E7DC7E3D-670E-4D35-A325-7578F9033E71}" type="pres">
      <dgm:prSet presAssocID="{380779E2-AB50-4B04-93A3-9A9F1D39536D}" presName="linComp" presStyleCnt="0"/>
      <dgm:spPr/>
    </dgm:pt>
    <dgm:pt modelId="{D5DC3BB4-ED3D-4B78-B7EF-63CBFB756959}" type="pres">
      <dgm:prSet presAssocID="{1072077D-67DA-421A-90A1-BAE3A5D29076}" presName="compNode" presStyleCnt="0"/>
      <dgm:spPr/>
    </dgm:pt>
    <dgm:pt modelId="{B2932CE8-B98F-4BD6-89F5-7D5BF33B15A8}" type="pres">
      <dgm:prSet presAssocID="{1072077D-67DA-421A-90A1-BAE3A5D29076}" presName="node" presStyleLbl="node1" presStyleIdx="0" presStyleCnt="4">
        <dgm:presLayoutVars>
          <dgm:bulletEnabled val="1"/>
        </dgm:presLayoutVars>
      </dgm:prSet>
      <dgm:spPr/>
    </dgm:pt>
    <dgm:pt modelId="{19EA1501-427C-4E6F-A58B-BB539857042B}" type="pres">
      <dgm:prSet presAssocID="{1072077D-67DA-421A-90A1-BAE3A5D29076}" presName="invisiNode" presStyleLbl="node1" presStyleIdx="0" presStyleCnt="4"/>
      <dgm:spPr/>
    </dgm:pt>
    <dgm:pt modelId="{E73025D4-E3B7-4AA1-AECA-76D4C2FC8A85}" type="pres">
      <dgm:prSet presAssocID="{1072077D-67DA-421A-90A1-BAE3A5D29076}" presName="imagNode" presStyleLbl="fgImgPlace1" presStyleIdx="0" presStyleCnt="4"/>
      <dgm:spPr>
        <a:noFill/>
        <a:ln>
          <a:noFill/>
        </a:ln>
      </dgm:spPr>
    </dgm:pt>
    <dgm:pt modelId="{D8F9089B-A048-4901-BCA5-238B8344662E}" type="pres">
      <dgm:prSet presAssocID="{EF818FC8-7B2E-4895-AFBD-38977D9B9B9C}" presName="sibTrans" presStyleLbl="sibTrans2D1" presStyleIdx="0" presStyleCnt="0"/>
      <dgm:spPr/>
    </dgm:pt>
    <dgm:pt modelId="{122882A3-C5A5-434D-8BF7-F4FCF0C78879}" type="pres">
      <dgm:prSet presAssocID="{921E6A2F-08A1-4DAB-A475-6178E7C4BEEF}" presName="compNode" presStyleCnt="0"/>
      <dgm:spPr/>
    </dgm:pt>
    <dgm:pt modelId="{DC656E92-7EA0-4470-AB8D-C1BE5124CB05}" type="pres">
      <dgm:prSet presAssocID="{921E6A2F-08A1-4DAB-A475-6178E7C4BEEF}" presName="node" presStyleLbl="node1" presStyleIdx="1" presStyleCnt="4">
        <dgm:presLayoutVars>
          <dgm:bulletEnabled val="1"/>
        </dgm:presLayoutVars>
      </dgm:prSet>
      <dgm:spPr/>
    </dgm:pt>
    <dgm:pt modelId="{B4CF575E-2F22-4238-AF38-660443AA52D5}" type="pres">
      <dgm:prSet presAssocID="{921E6A2F-08A1-4DAB-A475-6178E7C4BEEF}" presName="invisiNode" presStyleLbl="node1" presStyleIdx="1" presStyleCnt="4"/>
      <dgm:spPr/>
    </dgm:pt>
    <dgm:pt modelId="{63445550-2D54-48B2-9ABA-0C2839FD7E59}" type="pres">
      <dgm:prSet presAssocID="{921E6A2F-08A1-4DAB-A475-6178E7C4BEEF}" presName="imagNode" presStyleLbl="fgImgPlace1" presStyleIdx="1" presStyleCnt="4"/>
      <dgm:spPr>
        <a:noFill/>
        <a:ln>
          <a:noFill/>
        </a:ln>
      </dgm:spPr>
    </dgm:pt>
    <dgm:pt modelId="{F6338BA7-D7CE-430C-A6A9-0798A2047BF6}" type="pres">
      <dgm:prSet presAssocID="{95FB0D4E-3C35-4887-9F5E-3152EF614D2B}" presName="sibTrans" presStyleLbl="sibTrans2D1" presStyleIdx="0" presStyleCnt="0"/>
      <dgm:spPr/>
    </dgm:pt>
    <dgm:pt modelId="{C1CECC39-493F-480B-8326-5234651F530C}" type="pres">
      <dgm:prSet presAssocID="{7E471078-B933-4FBD-85B7-C835CB7561D3}" presName="compNode" presStyleCnt="0"/>
      <dgm:spPr/>
    </dgm:pt>
    <dgm:pt modelId="{B0656EF9-51F6-4CC0-B8FD-44E1DD77DEAF}" type="pres">
      <dgm:prSet presAssocID="{7E471078-B933-4FBD-85B7-C835CB7561D3}" presName="node" presStyleLbl="node1" presStyleIdx="2" presStyleCnt="4">
        <dgm:presLayoutVars>
          <dgm:bulletEnabled val="1"/>
        </dgm:presLayoutVars>
      </dgm:prSet>
      <dgm:spPr/>
    </dgm:pt>
    <dgm:pt modelId="{6DE53F5F-558D-4A6B-B006-33C81FB2325D}" type="pres">
      <dgm:prSet presAssocID="{7E471078-B933-4FBD-85B7-C835CB7561D3}" presName="invisiNode" presStyleLbl="node1" presStyleIdx="2" presStyleCnt="4"/>
      <dgm:spPr/>
    </dgm:pt>
    <dgm:pt modelId="{13A6AACF-D00E-4583-95B9-55DC5FF5E96A}" type="pres">
      <dgm:prSet presAssocID="{7E471078-B933-4FBD-85B7-C835CB7561D3}" presName="imagNode" presStyleLbl="fgImgPlace1" presStyleIdx="2" presStyleCnt="4"/>
      <dgm:spPr>
        <a:noFill/>
        <a:ln>
          <a:noFill/>
        </a:ln>
      </dgm:spPr>
    </dgm:pt>
    <dgm:pt modelId="{442423AA-E573-44E1-AC31-FFB5C267E75F}" type="pres">
      <dgm:prSet presAssocID="{530D6308-87F5-4D0A-82DE-0154B1FA0DA0}" presName="sibTrans" presStyleLbl="sibTrans2D1" presStyleIdx="0" presStyleCnt="0"/>
      <dgm:spPr/>
    </dgm:pt>
    <dgm:pt modelId="{AE48FD18-139A-4DBC-B6A8-A3993187205B}" type="pres">
      <dgm:prSet presAssocID="{F3257E10-7D23-453E-B0F1-96F218FA655A}" presName="compNode" presStyleCnt="0"/>
      <dgm:spPr/>
    </dgm:pt>
    <dgm:pt modelId="{4EDA0434-33E5-4E73-B39D-2D3481311F3A}" type="pres">
      <dgm:prSet presAssocID="{F3257E10-7D23-453E-B0F1-96F218FA655A}" presName="node" presStyleLbl="node1" presStyleIdx="3" presStyleCnt="4">
        <dgm:presLayoutVars>
          <dgm:bulletEnabled val="1"/>
        </dgm:presLayoutVars>
      </dgm:prSet>
      <dgm:spPr/>
    </dgm:pt>
    <dgm:pt modelId="{FC86463F-B46F-4AFE-83C0-B401C9FEC035}" type="pres">
      <dgm:prSet presAssocID="{F3257E10-7D23-453E-B0F1-96F218FA655A}" presName="invisiNode" presStyleLbl="node1" presStyleIdx="3" presStyleCnt="4"/>
      <dgm:spPr/>
    </dgm:pt>
    <dgm:pt modelId="{D9E731B7-839C-446A-B6EB-348537B717E7}" type="pres">
      <dgm:prSet presAssocID="{F3257E10-7D23-453E-B0F1-96F218FA655A}" presName="imagNode" presStyleLbl="fgImgPlace1" presStyleIdx="3" presStyleCnt="4" custLinFactNeighborX="2402" custLinFactNeighborY="-285"/>
      <dgm:spPr>
        <a:noFill/>
        <a:ln>
          <a:noFill/>
        </a:ln>
      </dgm:spPr>
    </dgm:pt>
  </dgm:ptLst>
  <dgm:cxnLst>
    <dgm:cxn modelId="{2621AD15-1791-40B6-BF7F-DAFDF5823964}" srcId="{380779E2-AB50-4B04-93A3-9A9F1D39536D}" destId="{1072077D-67DA-421A-90A1-BAE3A5D29076}" srcOrd="0" destOrd="0" parTransId="{8AC5DEF6-35D7-4E90-9B16-5A6D1C7256F0}" sibTransId="{EF818FC8-7B2E-4895-AFBD-38977D9B9B9C}"/>
    <dgm:cxn modelId="{FBAA2723-E758-4752-B5F7-712DE9A7E4D5}" srcId="{380779E2-AB50-4B04-93A3-9A9F1D39536D}" destId="{F3257E10-7D23-453E-B0F1-96F218FA655A}" srcOrd="3" destOrd="0" parTransId="{84B36B41-D172-4EEE-91D7-AD9C67C61F4C}" sibTransId="{7CA2BF61-1185-4D7D-83A7-00A954339BD7}"/>
    <dgm:cxn modelId="{78731E2E-AEF9-4EFF-AED7-01D9304A6807}" type="presOf" srcId="{530D6308-87F5-4D0A-82DE-0154B1FA0DA0}" destId="{442423AA-E573-44E1-AC31-FFB5C267E75F}" srcOrd="0" destOrd="0" presId="urn:microsoft.com/office/officeart/2005/8/layout/pList2#1"/>
    <dgm:cxn modelId="{8B93CF3C-01C7-48A2-B5F2-91FFB2A46187}" type="presOf" srcId="{EF818FC8-7B2E-4895-AFBD-38977D9B9B9C}" destId="{D8F9089B-A048-4901-BCA5-238B8344662E}" srcOrd="0" destOrd="0" presId="urn:microsoft.com/office/officeart/2005/8/layout/pList2#1"/>
    <dgm:cxn modelId="{100B095C-0BCF-459F-804E-FD770824DE43}" type="presOf" srcId="{921E6A2F-08A1-4DAB-A475-6178E7C4BEEF}" destId="{DC656E92-7EA0-4470-AB8D-C1BE5124CB05}" srcOrd="0" destOrd="0" presId="urn:microsoft.com/office/officeart/2005/8/layout/pList2#1"/>
    <dgm:cxn modelId="{1442DB9D-AC35-4F3F-BFCB-0811E92000BC}" type="presOf" srcId="{1072077D-67DA-421A-90A1-BAE3A5D29076}" destId="{B2932CE8-B98F-4BD6-89F5-7D5BF33B15A8}" srcOrd="0" destOrd="0" presId="urn:microsoft.com/office/officeart/2005/8/layout/pList2#1"/>
    <dgm:cxn modelId="{2BE9939F-303D-4780-8BFC-FB116D5A80FE}" type="presOf" srcId="{F3257E10-7D23-453E-B0F1-96F218FA655A}" destId="{4EDA0434-33E5-4E73-B39D-2D3481311F3A}" srcOrd="0" destOrd="0" presId="urn:microsoft.com/office/officeart/2005/8/layout/pList2#1"/>
    <dgm:cxn modelId="{6D598DB4-219E-4397-913E-C25AD51E16F7}" type="presOf" srcId="{7E471078-B933-4FBD-85B7-C835CB7561D3}" destId="{B0656EF9-51F6-4CC0-B8FD-44E1DD77DEAF}" srcOrd="0" destOrd="0" presId="urn:microsoft.com/office/officeart/2005/8/layout/pList2#1"/>
    <dgm:cxn modelId="{9AC4BDB5-23EF-49BD-8204-3C5CCFE9B239}" srcId="{380779E2-AB50-4B04-93A3-9A9F1D39536D}" destId="{7E471078-B933-4FBD-85B7-C835CB7561D3}" srcOrd="2" destOrd="0" parTransId="{3C9880A3-82A9-4876-B46C-2AD8F4093952}" sibTransId="{530D6308-87F5-4D0A-82DE-0154B1FA0DA0}"/>
    <dgm:cxn modelId="{379D6FB9-26B5-48FF-8037-7057D82C7BD9}" type="presOf" srcId="{95FB0D4E-3C35-4887-9F5E-3152EF614D2B}" destId="{F6338BA7-D7CE-430C-A6A9-0798A2047BF6}" srcOrd="0" destOrd="0" presId="urn:microsoft.com/office/officeart/2005/8/layout/pList2#1"/>
    <dgm:cxn modelId="{D5A446DB-CBF4-403C-90DE-470205DD4518}" srcId="{380779E2-AB50-4B04-93A3-9A9F1D39536D}" destId="{921E6A2F-08A1-4DAB-A475-6178E7C4BEEF}" srcOrd="1" destOrd="0" parTransId="{D8C9BC93-E568-4975-829B-066054B21E41}" sibTransId="{95FB0D4E-3C35-4887-9F5E-3152EF614D2B}"/>
    <dgm:cxn modelId="{4D9465EF-F5C4-4B76-88D2-6669F9CD30FA}" type="presOf" srcId="{380779E2-AB50-4B04-93A3-9A9F1D39536D}" destId="{44DEB75E-B928-421C-8E3C-57635670F2C6}" srcOrd="0" destOrd="0" presId="urn:microsoft.com/office/officeart/2005/8/layout/pList2#1"/>
    <dgm:cxn modelId="{C4877A3D-5614-4AB3-BFF7-A85F1AEEF00F}" type="presParOf" srcId="{44DEB75E-B928-421C-8E3C-57635670F2C6}" destId="{389332A4-D169-4D79-85E0-1F511B307715}" srcOrd="0" destOrd="0" presId="urn:microsoft.com/office/officeart/2005/8/layout/pList2#1"/>
    <dgm:cxn modelId="{FB99EEC2-673C-4E2C-8890-D18CA5CCAE94}" type="presParOf" srcId="{44DEB75E-B928-421C-8E3C-57635670F2C6}" destId="{E7DC7E3D-670E-4D35-A325-7578F9033E71}" srcOrd="1" destOrd="0" presId="urn:microsoft.com/office/officeart/2005/8/layout/pList2#1"/>
    <dgm:cxn modelId="{6199EA55-0216-4D39-98C4-0AD9C183AC66}" type="presParOf" srcId="{E7DC7E3D-670E-4D35-A325-7578F9033E71}" destId="{D5DC3BB4-ED3D-4B78-B7EF-63CBFB756959}" srcOrd="0" destOrd="0" presId="urn:microsoft.com/office/officeart/2005/8/layout/pList2#1"/>
    <dgm:cxn modelId="{79D7A0CE-6FCE-44D3-BA71-53DB62178753}" type="presParOf" srcId="{D5DC3BB4-ED3D-4B78-B7EF-63CBFB756959}" destId="{B2932CE8-B98F-4BD6-89F5-7D5BF33B15A8}" srcOrd="0" destOrd="0" presId="urn:microsoft.com/office/officeart/2005/8/layout/pList2#1"/>
    <dgm:cxn modelId="{E4ED7562-D14C-4EA1-AAE3-E5020948DE2F}" type="presParOf" srcId="{D5DC3BB4-ED3D-4B78-B7EF-63CBFB756959}" destId="{19EA1501-427C-4E6F-A58B-BB539857042B}" srcOrd="1" destOrd="0" presId="urn:microsoft.com/office/officeart/2005/8/layout/pList2#1"/>
    <dgm:cxn modelId="{F1EB5306-C1A9-4DD9-9479-A6F166205B33}" type="presParOf" srcId="{D5DC3BB4-ED3D-4B78-B7EF-63CBFB756959}" destId="{E73025D4-E3B7-4AA1-AECA-76D4C2FC8A85}" srcOrd="2" destOrd="0" presId="urn:microsoft.com/office/officeart/2005/8/layout/pList2#1"/>
    <dgm:cxn modelId="{BA6C7E58-D261-4889-8196-503D36159557}" type="presParOf" srcId="{E7DC7E3D-670E-4D35-A325-7578F9033E71}" destId="{D8F9089B-A048-4901-BCA5-238B8344662E}" srcOrd="1" destOrd="0" presId="urn:microsoft.com/office/officeart/2005/8/layout/pList2#1"/>
    <dgm:cxn modelId="{32627079-B860-4283-9E48-64A7DF2EFFB4}" type="presParOf" srcId="{E7DC7E3D-670E-4D35-A325-7578F9033E71}" destId="{122882A3-C5A5-434D-8BF7-F4FCF0C78879}" srcOrd="2" destOrd="0" presId="urn:microsoft.com/office/officeart/2005/8/layout/pList2#1"/>
    <dgm:cxn modelId="{FA04286D-051C-4A5C-8272-D7C7D0C9854B}" type="presParOf" srcId="{122882A3-C5A5-434D-8BF7-F4FCF0C78879}" destId="{DC656E92-7EA0-4470-AB8D-C1BE5124CB05}" srcOrd="0" destOrd="0" presId="urn:microsoft.com/office/officeart/2005/8/layout/pList2#1"/>
    <dgm:cxn modelId="{75BF5740-7A01-4ABE-9223-85BC96DF1B20}" type="presParOf" srcId="{122882A3-C5A5-434D-8BF7-F4FCF0C78879}" destId="{B4CF575E-2F22-4238-AF38-660443AA52D5}" srcOrd="1" destOrd="0" presId="urn:microsoft.com/office/officeart/2005/8/layout/pList2#1"/>
    <dgm:cxn modelId="{0516AF2F-29A0-4907-9F58-17759002973C}" type="presParOf" srcId="{122882A3-C5A5-434D-8BF7-F4FCF0C78879}" destId="{63445550-2D54-48B2-9ABA-0C2839FD7E59}" srcOrd="2" destOrd="0" presId="urn:microsoft.com/office/officeart/2005/8/layout/pList2#1"/>
    <dgm:cxn modelId="{9E6994EB-8982-4D46-A38B-6E93F2E16615}" type="presParOf" srcId="{E7DC7E3D-670E-4D35-A325-7578F9033E71}" destId="{F6338BA7-D7CE-430C-A6A9-0798A2047BF6}" srcOrd="3" destOrd="0" presId="urn:microsoft.com/office/officeart/2005/8/layout/pList2#1"/>
    <dgm:cxn modelId="{ABDC3B9C-B82E-42EE-A7E3-44A9AF5FB46F}" type="presParOf" srcId="{E7DC7E3D-670E-4D35-A325-7578F9033E71}" destId="{C1CECC39-493F-480B-8326-5234651F530C}" srcOrd="4" destOrd="0" presId="urn:microsoft.com/office/officeart/2005/8/layout/pList2#1"/>
    <dgm:cxn modelId="{188A7467-A1EA-4D1D-89DF-AA35F6FFE403}" type="presParOf" srcId="{C1CECC39-493F-480B-8326-5234651F530C}" destId="{B0656EF9-51F6-4CC0-B8FD-44E1DD77DEAF}" srcOrd="0" destOrd="0" presId="urn:microsoft.com/office/officeart/2005/8/layout/pList2#1"/>
    <dgm:cxn modelId="{05979FE0-3B04-439F-9715-A89D3B825D3F}" type="presParOf" srcId="{C1CECC39-493F-480B-8326-5234651F530C}" destId="{6DE53F5F-558D-4A6B-B006-33C81FB2325D}" srcOrd="1" destOrd="0" presId="urn:microsoft.com/office/officeart/2005/8/layout/pList2#1"/>
    <dgm:cxn modelId="{8E9E9343-5AB6-4407-97BA-342E694D8D05}" type="presParOf" srcId="{C1CECC39-493F-480B-8326-5234651F530C}" destId="{13A6AACF-D00E-4583-95B9-55DC5FF5E96A}" srcOrd="2" destOrd="0" presId="urn:microsoft.com/office/officeart/2005/8/layout/pList2#1"/>
    <dgm:cxn modelId="{102DF0B0-0733-4C9C-ABAB-D0BC5F8F80B7}" type="presParOf" srcId="{E7DC7E3D-670E-4D35-A325-7578F9033E71}" destId="{442423AA-E573-44E1-AC31-FFB5C267E75F}" srcOrd="5" destOrd="0" presId="urn:microsoft.com/office/officeart/2005/8/layout/pList2#1"/>
    <dgm:cxn modelId="{08086A0E-8A7A-4C85-8924-1B5DED219053}" type="presParOf" srcId="{E7DC7E3D-670E-4D35-A325-7578F9033E71}" destId="{AE48FD18-139A-4DBC-B6A8-A3993187205B}" srcOrd="6" destOrd="0" presId="urn:microsoft.com/office/officeart/2005/8/layout/pList2#1"/>
    <dgm:cxn modelId="{4E266410-7BCD-4566-865C-55ED3AF3112C}" type="presParOf" srcId="{AE48FD18-139A-4DBC-B6A8-A3993187205B}" destId="{4EDA0434-33E5-4E73-B39D-2D3481311F3A}" srcOrd="0" destOrd="0" presId="urn:microsoft.com/office/officeart/2005/8/layout/pList2#1"/>
    <dgm:cxn modelId="{A4AB3AA4-2ABC-49FD-AAF9-3BA1E9CE2DD5}" type="presParOf" srcId="{AE48FD18-139A-4DBC-B6A8-A3993187205B}" destId="{FC86463F-B46F-4AFE-83C0-B401C9FEC035}" srcOrd="1" destOrd="0" presId="urn:microsoft.com/office/officeart/2005/8/layout/pList2#1"/>
    <dgm:cxn modelId="{0C16DEBE-9BE9-4684-9D15-2E1DD12EBF91}" type="presParOf" srcId="{AE48FD18-139A-4DBC-B6A8-A3993187205B}" destId="{D9E731B7-839C-446A-B6EB-348537B717E7}" srcOrd="2" destOrd="0" presId="urn:microsoft.com/office/officeart/2005/8/layout/pList2#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2D0E76-4403-4CFE-B5CD-498F781E9B7B}">
      <dsp:nvSpPr>
        <dsp:cNvPr id="0" name=""/>
        <dsp:cNvSpPr/>
      </dsp:nvSpPr>
      <dsp:spPr>
        <a:xfrm>
          <a:off x="0" y="468178"/>
          <a:ext cx="9124952" cy="3855727"/>
        </a:xfrm>
        <a:prstGeom prst="rightArrow">
          <a:avLst/>
        </a:prstGeom>
        <a:gradFill rotWithShape="0">
          <a:gsLst>
            <a:gs pos="0">
              <a:schemeClr val="dk2">
                <a:tint val="40000"/>
                <a:hueOff val="0"/>
                <a:satOff val="0"/>
                <a:lumOff val="0"/>
                <a:alphaOff val="0"/>
                <a:tint val="100000"/>
                <a:shade val="100000"/>
                <a:satMod val="130000"/>
              </a:schemeClr>
            </a:gs>
            <a:gs pos="100000">
              <a:schemeClr val="dk2">
                <a:tint val="40000"/>
                <a:hueOff val="0"/>
                <a:satOff val="0"/>
                <a:lumOff val="0"/>
                <a:alphaOff val="0"/>
                <a:tint val="50000"/>
                <a:shade val="100000"/>
                <a:satMod val="350000"/>
              </a:schemeClr>
            </a:gs>
          </a:gsLst>
          <a:lin ang="16200000" scaled="0"/>
        </a:gradFill>
        <a:ln>
          <a:noFill/>
        </a:ln>
        <a:effectLst/>
        <a:scene3d>
          <a:camera prst="orthographicFront"/>
          <a:lightRig rig="threePt" dir="t">
            <a:rot lat="0" lon="0" rev="7500000"/>
          </a:lightRig>
        </a:scene3d>
        <a:sp3d z="-152400" extrusionH="63500" prstMaterial="matte">
          <a:bevelT w="144450" h="6350" prst="relaxedInset"/>
          <a:contourClr>
            <a:schemeClr val="bg1"/>
          </a:contourClr>
        </a:sp3d>
      </dsp:spPr>
      <dsp:style>
        <a:lnRef idx="0">
          <a:scrgbClr r="0" g="0" b="0"/>
        </a:lnRef>
        <a:fillRef idx="3">
          <a:scrgbClr r="0" g="0" b="0"/>
        </a:fillRef>
        <a:effectRef idx="0">
          <a:scrgbClr r="0" g="0" b="0"/>
        </a:effectRef>
        <a:fontRef idx="minor"/>
      </dsp:style>
    </dsp:sp>
    <dsp:sp modelId="{0F86B711-79B9-4433-AD87-7C9CD5F82177}">
      <dsp:nvSpPr>
        <dsp:cNvPr id="0" name=""/>
        <dsp:cNvSpPr/>
      </dsp:nvSpPr>
      <dsp:spPr>
        <a:xfrm>
          <a:off x="550" y="1927931"/>
          <a:ext cx="1110045" cy="824964"/>
        </a:xfrm>
        <a:prstGeom prst="roundRect">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Build on Existing Data</a:t>
          </a:r>
          <a:endParaRPr lang="en-US" sz="1800" kern="1200" dirty="0"/>
        </a:p>
      </dsp:txBody>
      <dsp:txXfrm>
        <a:off x="40821" y="1968202"/>
        <a:ext cx="1029503" cy="744422"/>
      </dsp:txXfrm>
    </dsp:sp>
    <dsp:sp modelId="{BF499233-FC93-4B9B-A22B-29FEF534C19F}">
      <dsp:nvSpPr>
        <dsp:cNvPr id="0" name=""/>
        <dsp:cNvSpPr/>
      </dsp:nvSpPr>
      <dsp:spPr>
        <a:xfrm>
          <a:off x="7474624" y="1920029"/>
          <a:ext cx="1110045" cy="824964"/>
        </a:xfrm>
        <a:prstGeom prst="roundRect">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Evaluate and Update</a:t>
          </a:r>
          <a:endParaRPr lang="en-US" sz="1800" kern="1200" dirty="0"/>
        </a:p>
      </dsp:txBody>
      <dsp:txXfrm>
        <a:off x="7514895" y="1960300"/>
        <a:ext cx="1029503" cy="744422"/>
      </dsp:txXfrm>
    </dsp:sp>
    <dsp:sp modelId="{E93D02AE-21DA-4A79-8664-F7CF4D1E514F}">
      <dsp:nvSpPr>
        <dsp:cNvPr id="0" name=""/>
        <dsp:cNvSpPr/>
      </dsp:nvSpPr>
      <dsp:spPr>
        <a:xfrm>
          <a:off x="6081097" y="1927931"/>
          <a:ext cx="1322344" cy="824964"/>
        </a:xfrm>
        <a:prstGeom prst="roundRect">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Implement and Monitor</a:t>
          </a:r>
        </a:p>
      </dsp:txBody>
      <dsp:txXfrm>
        <a:off x="6121368" y="1968202"/>
        <a:ext cx="1241802" cy="744422"/>
      </dsp:txXfrm>
    </dsp:sp>
    <dsp:sp modelId="{4F3E152E-8F6A-4571-80D9-104EBD2A7583}">
      <dsp:nvSpPr>
        <dsp:cNvPr id="0" name=""/>
        <dsp:cNvSpPr/>
      </dsp:nvSpPr>
      <dsp:spPr>
        <a:xfrm>
          <a:off x="2420364" y="1927931"/>
          <a:ext cx="1110045" cy="824964"/>
        </a:xfrm>
        <a:prstGeom prst="roundRect">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Identify Problem</a:t>
          </a:r>
          <a:endParaRPr lang="en-US" sz="1800" kern="1200" dirty="0"/>
        </a:p>
      </dsp:txBody>
      <dsp:txXfrm>
        <a:off x="2460635" y="1968202"/>
        <a:ext cx="1029503" cy="744422"/>
      </dsp:txXfrm>
    </dsp:sp>
    <dsp:sp modelId="{07C8AA40-72FC-4A16-926D-D87D4A7DE152}">
      <dsp:nvSpPr>
        <dsp:cNvPr id="0" name=""/>
        <dsp:cNvSpPr/>
      </dsp:nvSpPr>
      <dsp:spPr>
        <a:xfrm>
          <a:off x="3659480" y="1927931"/>
          <a:ext cx="1110045" cy="824964"/>
        </a:xfrm>
        <a:prstGeom prst="roundRect">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Propose Solution</a:t>
          </a:r>
        </a:p>
      </dsp:txBody>
      <dsp:txXfrm>
        <a:off x="3699751" y="1968202"/>
        <a:ext cx="1029503" cy="744422"/>
      </dsp:txXfrm>
    </dsp:sp>
    <dsp:sp modelId="{1D10B083-45FE-46D7-8969-A4C9E334E21B}">
      <dsp:nvSpPr>
        <dsp:cNvPr id="0" name=""/>
        <dsp:cNvSpPr/>
      </dsp:nvSpPr>
      <dsp:spPr>
        <a:xfrm>
          <a:off x="4869670" y="1956301"/>
          <a:ext cx="1110045" cy="824964"/>
        </a:xfrm>
        <a:prstGeom prst="roundRect">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Adopt the Plan</a:t>
          </a:r>
        </a:p>
      </dsp:txBody>
      <dsp:txXfrm>
        <a:off x="4909941" y="1996572"/>
        <a:ext cx="1029503" cy="744422"/>
      </dsp:txXfrm>
    </dsp:sp>
    <dsp:sp modelId="{A3E55DDC-9CFD-4887-A417-8502D8FA435D}">
      <dsp:nvSpPr>
        <dsp:cNvPr id="0" name=""/>
        <dsp:cNvSpPr/>
      </dsp:nvSpPr>
      <dsp:spPr>
        <a:xfrm>
          <a:off x="1210180" y="1927931"/>
          <a:ext cx="1110045" cy="824964"/>
        </a:xfrm>
        <a:prstGeom prst="roundRect">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Involve the Public</a:t>
          </a:r>
          <a:endParaRPr lang="en-US" sz="1800" kern="1200" dirty="0"/>
        </a:p>
      </dsp:txBody>
      <dsp:txXfrm>
        <a:off x="1250451" y="1968202"/>
        <a:ext cx="1029503" cy="7444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9332A4-D169-4D79-85E0-1F511B307715}">
      <dsp:nvSpPr>
        <dsp:cNvPr id="0" name=""/>
        <dsp:cNvSpPr/>
      </dsp:nvSpPr>
      <dsp:spPr>
        <a:xfrm>
          <a:off x="0" y="0"/>
          <a:ext cx="8458200" cy="2091690"/>
        </a:xfrm>
        <a:prstGeom prst="roundRect">
          <a:avLst>
            <a:gd name="adj" fmla="val 10000"/>
          </a:avLst>
        </a:prstGeom>
        <a:solidFill>
          <a:schemeClr val="accent6">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E73025D4-E3B7-4AA1-AECA-76D4C2FC8A85}">
      <dsp:nvSpPr>
        <dsp:cNvPr id="0" name=""/>
        <dsp:cNvSpPr/>
      </dsp:nvSpPr>
      <dsp:spPr>
        <a:xfrm>
          <a:off x="256075" y="278892"/>
          <a:ext cx="1847918" cy="1533906"/>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B2932CE8-B98F-4BD6-89F5-7D5BF33B15A8}">
      <dsp:nvSpPr>
        <dsp:cNvPr id="0" name=""/>
        <dsp:cNvSpPr/>
      </dsp:nvSpPr>
      <dsp:spPr>
        <a:xfrm rot="10800000">
          <a:off x="256075" y="2091689"/>
          <a:ext cx="1847918" cy="2556510"/>
        </a:xfrm>
        <a:prstGeom prst="round2SameRect">
          <a:avLst>
            <a:gd name="adj1" fmla="val 10500"/>
            <a:gd name="adj2" fmla="val 0"/>
          </a:avLst>
        </a:prstGeom>
        <a:solidFill>
          <a:schemeClr val="accent2">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t" anchorCtr="0">
          <a:noAutofit/>
        </a:bodyPr>
        <a:lstStyle/>
        <a:p>
          <a:pPr marL="0" lvl="0" indent="0" algn="ctr" defTabSz="755650">
            <a:lnSpc>
              <a:spcPct val="90000"/>
            </a:lnSpc>
            <a:spcBef>
              <a:spcPct val="0"/>
            </a:spcBef>
            <a:spcAft>
              <a:spcPct val="35000"/>
            </a:spcAft>
            <a:buNone/>
          </a:pPr>
          <a:r>
            <a:rPr lang="en-US" sz="1700" b="1" kern="1200" dirty="0">
              <a:latin typeface="Calibri" pitchFamily="34" charset="0"/>
            </a:rPr>
            <a:t>STRUCTURAL PROJECTS</a:t>
          </a:r>
        </a:p>
        <a:p>
          <a:pPr marL="0" lvl="0" indent="0" algn="ctr" defTabSz="755650">
            <a:lnSpc>
              <a:spcPct val="90000"/>
            </a:lnSpc>
            <a:spcBef>
              <a:spcPct val="0"/>
            </a:spcBef>
            <a:spcAft>
              <a:spcPct val="35000"/>
            </a:spcAft>
            <a:buNone/>
          </a:pPr>
          <a:r>
            <a:rPr lang="en-US" sz="1700" kern="1200" dirty="0">
              <a:latin typeface="Calibri" pitchFamily="34" charset="0"/>
            </a:rPr>
            <a:t>Acquisition</a:t>
          </a:r>
        </a:p>
        <a:p>
          <a:pPr marL="0" lvl="0" indent="0" algn="ctr" defTabSz="755650">
            <a:lnSpc>
              <a:spcPct val="90000"/>
            </a:lnSpc>
            <a:spcBef>
              <a:spcPct val="0"/>
            </a:spcBef>
            <a:spcAft>
              <a:spcPct val="35000"/>
            </a:spcAft>
            <a:buNone/>
          </a:pPr>
          <a:r>
            <a:rPr lang="en-US" sz="1700" kern="1200" dirty="0">
              <a:latin typeface="Calibri" pitchFamily="34" charset="0"/>
            </a:rPr>
            <a:t>Elevation</a:t>
          </a:r>
        </a:p>
        <a:p>
          <a:pPr marL="0" lvl="0" indent="0" algn="ctr" defTabSz="755650">
            <a:lnSpc>
              <a:spcPct val="90000"/>
            </a:lnSpc>
            <a:spcBef>
              <a:spcPct val="0"/>
            </a:spcBef>
            <a:spcAft>
              <a:spcPct val="35000"/>
            </a:spcAft>
            <a:buNone/>
          </a:pPr>
          <a:r>
            <a:rPr lang="en-US" sz="1700" kern="1200" dirty="0">
              <a:latin typeface="Calibri" pitchFamily="34" charset="0"/>
            </a:rPr>
            <a:t>Retrofits</a:t>
          </a:r>
        </a:p>
        <a:p>
          <a:pPr marL="0" lvl="0" indent="0" algn="ctr" defTabSz="755650">
            <a:lnSpc>
              <a:spcPct val="90000"/>
            </a:lnSpc>
            <a:spcBef>
              <a:spcPct val="0"/>
            </a:spcBef>
            <a:spcAft>
              <a:spcPct val="35000"/>
            </a:spcAft>
            <a:buNone/>
          </a:pPr>
          <a:r>
            <a:rPr lang="en-US" sz="1700" kern="1200" dirty="0">
              <a:latin typeface="Calibri" pitchFamily="34" charset="0"/>
            </a:rPr>
            <a:t>Drainage</a:t>
          </a:r>
        </a:p>
      </dsp:txBody>
      <dsp:txXfrm rot="10800000">
        <a:off x="312905" y="2091689"/>
        <a:ext cx="1734258" cy="2499680"/>
      </dsp:txXfrm>
    </dsp:sp>
    <dsp:sp modelId="{63445550-2D54-48B2-9ABA-0C2839FD7E59}">
      <dsp:nvSpPr>
        <dsp:cNvPr id="0" name=""/>
        <dsp:cNvSpPr/>
      </dsp:nvSpPr>
      <dsp:spPr>
        <a:xfrm>
          <a:off x="2288785" y="278892"/>
          <a:ext cx="1847918" cy="1533906"/>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DC656E92-7EA0-4470-AB8D-C1BE5124CB05}">
      <dsp:nvSpPr>
        <dsp:cNvPr id="0" name=""/>
        <dsp:cNvSpPr/>
      </dsp:nvSpPr>
      <dsp:spPr>
        <a:xfrm rot="10800000">
          <a:off x="2288785" y="2091689"/>
          <a:ext cx="1847918" cy="2556510"/>
        </a:xfrm>
        <a:prstGeom prst="round2SameRect">
          <a:avLst>
            <a:gd name="adj1" fmla="val 10500"/>
            <a:gd name="adj2" fmla="val 0"/>
          </a:avLst>
        </a:prstGeom>
        <a:solidFill>
          <a:schemeClr val="accent2">
            <a:hueOff val="-3024188"/>
            <a:satOff val="5635"/>
            <a:lumOff val="-2549"/>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t" anchorCtr="0">
          <a:noAutofit/>
        </a:bodyPr>
        <a:lstStyle/>
        <a:p>
          <a:pPr marL="0" lvl="0" indent="0" algn="ctr" defTabSz="755650">
            <a:lnSpc>
              <a:spcPct val="90000"/>
            </a:lnSpc>
            <a:spcBef>
              <a:spcPct val="0"/>
            </a:spcBef>
            <a:spcAft>
              <a:spcPct val="35000"/>
            </a:spcAft>
            <a:buNone/>
          </a:pPr>
          <a:r>
            <a:rPr lang="en-US" sz="1700" b="1" kern="1200" dirty="0">
              <a:latin typeface="Calibri" pitchFamily="34" charset="0"/>
            </a:rPr>
            <a:t>PLANS and/or REGULATIONS</a:t>
          </a:r>
        </a:p>
        <a:p>
          <a:pPr marL="0" lvl="0" indent="0" algn="ctr" defTabSz="755650">
            <a:lnSpc>
              <a:spcPct val="90000"/>
            </a:lnSpc>
            <a:spcBef>
              <a:spcPct val="0"/>
            </a:spcBef>
            <a:spcAft>
              <a:spcPct val="35000"/>
            </a:spcAft>
            <a:buNone/>
          </a:pPr>
          <a:r>
            <a:rPr lang="en-US" sz="1700" kern="1200" dirty="0">
              <a:latin typeface="Calibri" pitchFamily="34" charset="0"/>
            </a:rPr>
            <a:t>Zoning Codes</a:t>
          </a:r>
        </a:p>
        <a:p>
          <a:pPr marL="0" lvl="0" indent="0" algn="ctr" defTabSz="755650">
            <a:lnSpc>
              <a:spcPct val="90000"/>
            </a:lnSpc>
            <a:spcBef>
              <a:spcPct val="0"/>
            </a:spcBef>
            <a:spcAft>
              <a:spcPct val="35000"/>
            </a:spcAft>
            <a:buNone/>
          </a:pPr>
          <a:r>
            <a:rPr lang="en-US" sz="1700" kern="1200" dirty="0">
              <a:latin typeface="Calibri" pitchFamily="34" charset="0"/>
            </a:rPr>
            <a:t>Ordinances</a:t>
          </a:r>
        </a:p>
        <a:p>
          <a:pPr marL="0" lvl="0" indent="0" algn="ctr" defTabSz="755650">
            <a:lnSpc>
              <a:spcPct val="90000"/>
            </a:lnSpc>
            <a:spcBef>
              <a:spcPct val="0"/>
            </a:spcBef>
            <a:spcAft>
              <a:spcPct val="35000"/>
            </a:spcAft>
            <a:buNone/>
          </a:pPr>
          <a:r>
            <a:rPr lang="en-US" sz="1700" kern="1200" dirty="0">
              <a:latin typeface="Calibri" pitchFamily="34" charset="0"/>
            </a:rPr>
            <a:t>Open Space Plan</a:t>
          </a:r>
        </a:p>
        <a:p>
          <a:pPr marL="0" lvl="0" indent="0" algn="ctr" defTabSz="755650">
            <a:lnSpc>
              <a:spcPct val="90000"/>
            </a:lnSpc>
            <a:spcBef>
              <a:spcPct val="0"/>
            </a:spcBef>
            <a:spcAft>
              <a:spcPct val="35000"/>
            </a:spcAft>
            <a:buNone/>
          </a:pPr>
          <a:r>
            <a:rPr lang="en-US" sz="1700" kern="1200" dirty="0">
              <a:latin typeface="Calibri" pitchFamily="34" charset="0"/>
            </a:rPr>
            <a:t>NFIP</a:t>
          </a:r>
        </a:p>
      </dsp:txBody>
      <dsp:txXfrm rot="10800000">
        <a:off x="2345615" y="2091689"/>
        <a:ext cx="1734258" cy="2499680"/>
      </dsp:txXfrm>
    </dsp:sp>
    <dsp:sp modelId="{13A6AACF-D00E-4583-95B9-55DC5FF5E96A}">
      <dsp:nvSpPr>
        <dsp:cNvPr id="0" name=""/>
        <dsp:cNvSpPr/>
      </dsp:nvSpPr>
      <dsp:spPr>
        <a:xfrm>
          <a:off x="4321495" y="278892"/>
          <a:ext cx="1847918" cy="1533906"/>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B0656EF9-51F6-4CC0-B8FD-44E1DD77DEAF}">
      <dsp:nvSpPr>
        <dsp:cNvPr id="0" name=""/>
        <dsp:cNvSpPr/>
      </dsp:nvSpPr>
      <dsp:spPr>
        <a:xfrm rot="10800000">
          <a:off x="4321495" y="2091689"/>
          <a:ext cx="1847918" cy="2556510"/>
        </a:xfrm>
        <a:prstGeom prst="round2SameRect">
          <a:avLst>
            <a:gd name="adj1" fmla="val 10500"/>
            <a:gd name="adj2" fmla="val 0"/>
          </a:avLst>
        </a:prstGeom>
        <a:solidFill>
          <a:srgbClr val="DDDEDF"/>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t" anchorCtr="0">
          <a:noAutofit/>
        </a:bodyPr>
        <a:lstStyle/>
        <a:p>
          <a:pPr marL="0" lvl="0" indent="0" algn="ctr" defTabSz="755650">
            <a:lnSpc>
              <a:spcPct val="90000"/>
            </a:lnSpc>
            <a:spcBef>
              <a:spcPct val="0"/>
            </a:spcBef>
            <a:spcAft>
              <a:spcPct val="35000"/>
            </a:spcAft>
            <a:buNone/>
          </a:pPr>
          <a:r>
            <a:rPr lang="en-US" sz="1700" b="1" kern="1200" dirty="0">
              <a:solidFill>
                <a:srgbClr val="000000"/>
              </a:solidFill>
              <a:latin typeface="Calibri" pitchFamily="34" charset="0"/>
            </a:rPr>
            <a:t>EDUCATION &amp; OUTREACH</a:t>
          </a:r>
        </a:p>
        <a:p>
          <a:pPr marL="0" lvl="0" indent="0" algn="ctr" defTabSz="755650">
            <a:lnSpc>
              <a:spcPct val="90000"/>
            </a:lnSpc>
            <a:spcBef>
              <a:spcPct val="0"/>
            </a:spcBef>
            <a:spcAft>
              <a:spcPct val="35000"/>
            </a:spcAft>
            <a:buNone/>
          </a:pPr>
          <a:r>
            <a:rPr lang="en-US" sz="1700" kern="1200" dirty="0">
              <a:solidFill>
                <a:srgbClr val="000000"/>
              </a:solidFill>
              <a:latin typeface="Calibri" pitchFamily="34" charset="0"/>
            </a:rPr>
            <a:t>Public Awareness</a:t>
          </a:r>
        </a:p>
        <a:p>
          <a:pPr marL="0" lvl="0" indent="0" algn="ctr" defTabSz="755650">
            <a:lnSpc>
              <a:spcPct val="90000"/>
            </a:lnSpc>
            <a:spcBef>
              <a:spcPct val="0"/>
            </a:spcBef>
            <a:spcAft>
              <a:spcPct val="35000"/>
            </a:spcAft>
            <a:buNone/>
          </a:pPr>
          <a:r>
            <a:rPr lang="en-US" sz="1700" kern="1200" dirty="0">
              <a:solidFill>
                <a:srgbClr val="000000"/>
              </a:solidFill>
              <a:latin typeface="Calibri" pitchFamily="34" charset="0"/>
            </a:rPr>
            <a:t>Outreach</a:t>
          </a:r>
        </a:p>
        <a:p>
          <a:pPr marL="0" lvl="0" indent="0" algn="ctr" defTabSz="755650">
            <a:lnSpc>
              <a:spcPct val="90000"/>
            </a:lnSpc>
            <a:spcBef>
              <a:spcPct val="0"/>
            </a:spcBef>
            <a:spcAft>
              <a:spcPct val="35000"/>
            </a:spcAft>
            <a:buNone/>
          </a:pPr>
          <a:r>
            <a:rPr lang="en-US" sz="1700" kern="1200" dirty="0">
              <a:solidFill>
                <a:srgbClr val="000000"/>
              </a:solidFill>
              <a:latin typeface="Calibri" pitchFamily="34" charset="0"/>
            </a:rPr>
            <a:t>Educational Programs</a:t>
          </a:r>
        </a:p>
      </dsp:txBody>
      <dsp:txXfrm rot="10800000">
        <a:off x="4378325" y="2091689"/>
        <a:ext cx="1734258" cy="2499680"/>
      </dsp:txXfrm>
    </dsp:sp>
    <dsp:sp modelId="{D9E731B7-839C-446A-B6EB-348537B717E7}">
      <dsp:nvSpPr>
        <dsp:cNvPr id="0" name=""/>
        <dsp:cNvSpPr/>
      </dsp:nvSpPr>
      <dsp:spPr>
        <a:xfrm>
          <a:off x="6398593" y="274520"/>
          <a:ext cx="1847918" cy="1533906"/>
        </a:xfrm>
        <a:prstGeom prst="roundRect">
          <a:avLst>
            <a:gd name="adj" fmla="val 10000"/>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4EDA0434-33E5-4E73-B39D-2D3481311F3A}">
      <dsp:nvSpPr>
        <dsp:cNvPr id="0" name=""/>
        <dsp:cNvSpPr/>
      </dsp:nvSpPr>
      <dsp:spPr>
        <a:xfrm rot="10800000">
          <a:off x="6354206" y="2091689"/>
          <a:ext cx="1847918" cy="2556510"/>
        </a:xfrm>
        <a:prstGeom prst="round2SameRect">
          <a:avLst>
            <a:gd name="adj1" fmla="val 10500"/>
            <a:gd name="adj2" fmla="val 0"/>
          </a:avLst>
        </a:prstGeom>
        <a:solidFill>
          <a:srgbClr val="92D05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t" anchorCtr="0">
          <a:noAutofit/>
        </a:bodyPr>
        <a:lstStyle/>
        <a:p>
          <a:pPr marL="0" lvl="0" indent="0" algn="ctr" defTabSz="755650">
            <a:lnSpc>
              <a:spcPct val="90000"/>
            </a:lnSpc>
            <a:spcBef>
              <a:spcPct val="0"/>
            </a:spcBef>
            <a:spcAft>
              <a:spcPct val="35000"/>
            </a:spcAft>
            <a:buNone/>
          </a:pPr>
          <a:r>
            <a:rPr lang="en-US" sz="1700" b="1" kern="1200" dirty="0">
              <a:solidFill>
                <a:srgbClr val="000000"/>
              </a:solidFill>
              <a:latin typeface="Calibri" pitchFamily="34" charset="0"/>
            </a:rPr>
            <a:t>NATURAL SYSTEMS PROTECTION</a:t>
          </a:r>
        </a:p>
        <a:p>
          <a:pPr marL="0" lvl="0" indent="0" algn="ctr" defTabSz="755650">
            <a:lnSpc>
              <a:spcPct val="90000"/>
            </a:lnSpc>
            <a:spcBef>
              <a:spcPct val="0"/>
            </a:spcBef>
            <a:spcAft>
              <a:spcPct val="35000"/>
            </a:spcAft>
            <a:buNone/>
          </a:pPr>
          <a:r>
            <a:rPr lang="en-US" sz="1700" kern="1200" dirty="0">
              <a:solidFill>
                <a:srgbClr val="000000"/>
              </a:solidFill>
              <a:latin typeface="Calibri" pitchFamily="34" charset="0"/>
            </a:rPr>
            <a:t>Stream and Wetland  Restoration</a:t>
          </a:r>
        </a:p>
        <a:p>
          <a:pPr marL="0" lvl="0" indent="0" algn="ctr" defTabSz="755650">
            <a:lnSpc>
              <a:spcPct val="90000"/>
            </a:lnSpc>
            <a:spcBef>
              <a:spcPct val="0"/>
            </a:spcBef>
            <a:spcAft>
              <a:spcPct val="35000"/>
            </a:spcAft>
            <a:buNone/>
          </a:pPr>
          <a:r>
            <a:rPr lang="en-US" sz="1700" b="0" kern="1200" dirty="0">
              <a:solidFill>
                <a:srgbClr val="000000"/>
              </a:solidFill>
              <a:latin typeface="Calibri" pitchFamily="34" charset="0"/>
            </a:rPr>
            <a:t>E</a:t>
          </a:r>
          <a:r>
            <a:rPr lang="en-US" sz="1700" kern="1200" dirty="0">
              <a:solidFill>
                <a:srgbClr val="000000"/>
              </a:solidFill>
              <a:latin typeface="Calibri" pitchFamily="34" charset="0"/>
            </a:rPr>
            <a:t>rosion Control </a:t>
          </a:r>
        </a:p>
        <a:p>
          <a:pPr marL="0" lvl="0" indent="0" algn="ctr" defTabSz="755650">
            <a:lnSpc>
              <a:spcPct val="90000"/>
            </a:lnSpc>
            <a:spcBef>
              <a:spcPct val="0"/>
            </a:spcBef>
            <a:spcAft>
              <a:spcPct val="35000"/>
            </a:spcAft>
            <a:buNone/>
          </a:pPr>
          <a:endParaRPr lang="en-US" sz="1700" kern="1200" dirty="0">
            <a:latin typeface="Calibri" pitchFamily="34" charset="0"/>
          </a:endParaRPr>
        </a:p>
      </dsp:txBody>
      <dsp:txXfrm rot="10800000">
        <a:off x="6411036" y="2091689"/>
        <a:ext cx="1734258" cy="249968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List2#1">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FA868E09-C1B0-4AE7-A6BA-E74FCFADE77D}"/>
              </a:ext>
            </a:extLst>
          </p:cNvPr>
          <p:cNvSpPr>
            <a:spLocks noGrp="1" noChangeArrowheads="1"/>
          </p:cNvSpPr>
          <p:nvPr>
            <p:ph type="hdr" sz="quarter"/>
          </p:nvPr>
        </p:nvSpPr>
        <p:spPr bwMode="auto">
          <a:xfrm>
            <a:off x="1" y="0"/>
            <a:ext cx="3044640" cy="466101"/>
          </a:xfrm>
          <a:prstGeom prst="rect">
            <a:avLst/>
          </a:prstGeom>
          <a:noFill/>
          <a:ln>
            <a:noFill/>
          </a:ln>
          <a:effectLst/>
        </p:spPr>
        <p:txBody>
          <a:bodyPr vert="horz" wrap="square" lIns="93302" tIns="46651" rIns="93302" bIns="46651" numCol="1" anchor="t" anchorCtr="0" compatLnSpc="1">
            <a:prstTxWarp prst="textNoShape">
              <a:avLst/>
            </a:prstTxWarp>
          </a:bodyPr>
          <a:lstStyle>
            <a:lvl1pPr>
              <a:defRPr sz="1200">
                <a:latin typeface="Times" panose="02020603050405020304" pitchFamily="18" charset="0"/>
              </a:defRPr>
            </a:lvl1pPr>
          </a:lstStyle>
          <a:p>
            <a:pPr>
              <a:defRPr/>
            </a:pPr>
            <a:endParaRPr lang="en-US" altLang="en-US" dirty="0"/>
          </a:p>
        </p:txBody>
      </p:sp>
      <p:sp>
        <p:nvSpPr>
          <p:cNvPr id="14339" name="Rectangle 3">
            <a:extLst>
              <a:ext uri="{FF2B5EF4-FFF2-40B4-BE49-F238E27FC236}">
                <a16:creationId xmlns:a16="http://schemas.microsoft.com/office/drawing/2014/main" id="{33434CA7-8285-4741-B4EA-96AF5AB6DF22}"/>
              </a:ext>
            </a:extLst>
          </p:cNvPr>
          <p:cNvSpPr>
            <a:spLocks noGrp="1" noChangeArrowheads="1"/>
          </p:cNvSpPr>
          <p:nvPr>
            <p:ph type="dt" sz="quarter" idx="1"/>
          </p:nvPr>
        </p:nvSpPr>
        <p:spPr bwMode="auto">
          <a:xfrm>
            <a:off x="3978460" y="0"/>
            <a:ext cx="3044640" cy="466101"/>
          </a:xfrm>
          <a:prstGeom prst="rect">
            <a:avLst/>
          </a:prstGeom>
          <a:noFill/>
          <a:ln>
            <a:noFill/>
          </a:ln>
          <a:effectLst/>
        </p:spPr>
        <p:txBody>
          <a:bodyPr vert="horz" wrap="square" lIns="93302" tIns="46651" rIns="93302" bIns="46651" numCol="1" anchor="t" anchorCtr="0" compatLnSpc="1">
            <a:prstTxWarp prst="textNoShape">
              <a:avLst/>
            </a:prstTxWarp>
          </a:bodyPr>
          <a:lstStyle>
            <a:lvl1pPr algn="r">
              <a:defRPr sz="1200">
                <a:latin typeface="Times" panose="02020603050405020304" pitchFamily="18" charset="0"/>
              </a:defRPr>
            </a:lvl1pPr>
          </a:lstStyle>
          <a:p>
            <a:pPr>
              <a:defRPr/>
            </a:pPr>
            <a:endParaRPr lang="en-US" altLang="en-US" dirty="0"/>
          </a:p>
        </p:txBody>
      </p:sp>
      <p:sp>
        <p:nvSpPr>
          <p:cNvPr id="14340" name="Rectangle 4">
            <a:extLst>
              <a:ext uri="{FF2B5EF4-FFF2-40B4-BE49-F238E27FC236}">
                <a16:creationId xmlns:a16="http://schemas.microsoft.com/office/drawing/2014/main" id="{90ACA197-B2E8-43A4-8499-34CFB7230349}"/>
              </a:ext>
            </a:extLst>
          </p:cNvPr>
          <p:cNvSpPr>
            <a:spLocks noGrp="1" noChangeArrowheads="1"/>
          </p:cNvSpPr>
          <p:nvPr>
            <p:ph type="ftr" sz="quarter" idx="2"/>
          </p:nvPr>
        </p:nvSpPr>
        <p:spPr bwMode="auto">
          <a:xfrm>
            <a:off x="1" y="8843001"/>
            <a:ext cx="3044640" cy="466100"/>
          </a:xfrm>
          <a:prstGeom prst="rect">
            <a:avLst/>
          </a:prstGeom>
          <a:noFill/>
          <a:ln>
            <a:noFill/>
          </a:ln>
          <a:effectLst/>
        </p:spPr>
        <p:txBody>
          <a:bodyPr vert="horz" wrap="square" lIns="93302" tIns="46651" rIns="93302" bIns="46651" numCol="1" anchor="b" anchorCtr="0" compatLnSpc="1">
            <a:prstTxWarp prst="textNoShape">
              <a:avLst/>
            </a:prstTxWarp>
          </a:bodyPr>
          <a:lstStyle>
            <a:lvl1pPr>
              <a:defRPr sz="1200">
                <a:latin typeface="Times" panose="02020603050405020304" pitchFamily="18" charset="0"/>
              </a:defRPr>
            </a:lvl1pPr>
          </a:lstStyle>
          <a:p>
            <a:pPr>
              <a:defRPr/>
            </a:pPr>
            <a:endParaRPr lang="en-US" altLang="en-US" dirty="0"/>
          </a:p>
        </p:txBody>
      </p:sp>
      <p:sp>
        <p:nvSpPr>
          <p:cNvPr id="14341" name="Rectangle 5">
            <a:extLst>
              <a:ext uri="{FF2B5EF4-FFF2-40B4-BE49-F238E27FC236}">
                <a16:creationId xmlns:a16="http://schemas.microsoft.com/office/drawing/2014/main" id="{9B3FEB07-E8E3-4B0D-8798-47425C09624E}"/>
              </a:ext>
            </a:extLst>
          </p:cNvPr>
          <p:cNvSpPr>
            <a:spLocks noGrp="1" noChangeArrowheads="1"/>
          </p:cNvSpPr>
          <p:nvPr>
            <p:ph type="sldNum" sz="quarter" idx="3"/>
          </p:nvPr>
        </p:nvSpPr>
        <p:spPr bwMode="auto">
          <a:xfrm>
            <a:off x="3978460" y="8843001"/>
            <a:ext cx="3044640" cy="466100"/>
          </a:xfrm>
          <a:prstGeom prst="rect">
            <a:avLst/>
          </a:prstGeom>
          <a:noFill/>
          <a:ln>
            <a:noFill/>
          </a:ln>
          <a:effectLst/>
        </p:spPr>
        <p:txBody>
          <a:bodyPr vert="horz" wrap="square" lIns="93302" tIns="46651" rIns="93302" bIns="46651" numCol="1" anchor="b" anchorCtr="0" compatLnSpc="1">
            <a:prstTxWarp prst="textNoShape">
              <a:avLst/>
            </a:prstTxWarp>
          </a:bodyPr>
          <a:lstStyle>
            <a:lvl1pPr algn="r">
              <a:defRPr sz="1200">
                <a:latin typeface="Times" panose="02020603050405020304" pitchFamily="18" charset="0"/>
              </a:defRPr>
            </a:lvl1pPr>
          </a:lstStyle>
          <a:p>
            <a:pPr>
              <a:defRPr/>
            </a:pPr>
            <a:fld id="{63320ACE-80AE-4E78-AD74-026A5D89B480}" type="slidenum">
              <a:rPr lang="en-US" altLang="en-US"/>
              <a:pPr>
                <a:defRPr/>
              </a:pPr>
              <a:t>‹#›</a:t>
            </a:fld>
            <a:endParaRPr lang="en-US" alt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F7285C98-E5C8-4EB2-BE63-E7F8D9AAE03F}"/>
              </a:ext>
            </a:extLst>
          </p:cNvPr>
          <p:cNvSpPr>
            <a:spLocks noGrp="1" noChangeArrowheads="1"/>
          </p:cNvSpPr>
          <p:nvPr>
            <p:ph type="hdr" sz="quarter"/>
          </p:nvPr>
        </p:nvSpPr>
        <p:spPr bwMode="auto">
          <a:xfrm>
            <a:off x="0" y="1"/>
            <a:ext cx="3020323" cy="454810"/>
          </a:xfrm>
          <a:prstGeom prst="rect">
            <a:avLst/>
          </a:prstGeom>
          <a:noFill/>
          <a:ln>
            <a:noFill/>
          </a:ln>
          <a:effectLst/>
        </p:spPr>
        <p:txBody>
          <a:bodyPr vert="horz" wrap="square" lIns="90716" tIns="45358" rIns="90716" bIns="45358" numCol="1" anchor="t" anchorCtr="0" compatLnSpc="1">
            <a:prstTxWarp prst="textNoShape">
              <a:avLst/>
            </a:prstTxWarp>
          </a:bodyPr>
          <a:lstStyle>
            <a:lvl1pPr defTabSz="908413">
              <a:defRPr sz="1200">
                <a:latin typeface="Times" panose="02020603050405020304" pitchFamily="18" charset="0"/>
              </a:defRPr>
            </a:lvl1pPr>
          </a:lstStyle>
          <a:p>
            <a:pPr>
              <a:defRPr/>
            </a:pPr>
            <a:endParaRPr lang="en-US" altLang="en-US" dirty="0"/>
          </a:p>
        </p:txBody>
      </p:sp>
      <p:sp>
        <p:nvSpPr>
          <p:cNvPr id="16387" name="Rectangle 3">
            <a:extLst>
              <a:ext uri="{FF2B5EF4-FFF2-40B4-BE49-F238E27FC236}">
                <a16:creationId xmlns:a16="http://schemas.microsoft.com/office/drawing/2014/main" id="{D453E67D-DB04-4EC2-A6A3-3237D6D5450E}"/>
              </a:ext>
            </a:extLst>
          </p:cNvPr>
          <p:cNvSpPr>
            <a:spLocks noGrp="1" noChangeArrowheads="1"/>
          </p:cNvSpPr>
          <p:nvPr>
            <p:ph type="dt" idx="1"/>
          </p:nvPr>
        </p:nvSpPr>
        <p:spPr bwMode="auto">
          <a:xfrm>
            <a:off x="4002778" y="1"/>
            <a:ext cx="3020322" cy="454810"/>
          </a:xfrm>
          <a:prstGeom prst="rect">
            <a:avLst/>
          </a:prstGeom>
          <a:noFill/>
          <a:ln>
            <a:noFill/>
          </a:ln>
          <a:effectLst/>
        </p:spPr>
        <p:txBody>
          <a:bodyPr vert="horz" wrap="square" lIns="90716" tIns="45358" rIns="90716" bIns="45358" numCol="1" anchor="t" anchorCtr="0" compatLnSpc="1">
            <a:prstTxWarp prst="textNoShape">
              <a:avLst/>
            </a:prstTxWarp>
          </a:bodyPr>
          <a:lstStyle>
            <a:lvl1pPr algn="r" defTabSz="908413">
              <a:defRPr sz="1200">
                <a:latin typeface="Times" panose="02020603050405020304" pitchFamily="18" charset="0"/>
              </a:defRPr>
            </a:lvl1pPr>
          </a:lstStyle>
          <a:p>
            <a:pPr>
              <a:defRPr/>
            </a:pPr>
            <a:endParaRPr lang="en-US" altLang="en-US" dirty="0"/>
          </a:p>
        </p:txBody>
      </p:sp>
      <p:sp>
        <p:nvSpPr>
          <p:cNvPr id="25604" name="Rectangle 4">
            <a:extLst>
              <a:ext uri="{FF2B5EF4-FFF2-40B4-BE49-F238E27FC236}">
                <a16:creationId xmlns:a16="http://schemas.microsoft.com/office/drawing/2014/main" id="{7BE33F49-E527-4280-BFA4-ACA5BE30D756}"/>
              </a:ext>
            </a:extLst>
          </p:cNvPr>
          <p:cNvSpPr>
            <a:spLocks noGrp="1" noRot="1" noChangeAspect="1" noChangeArrowheads="1" noTextEdit="1"/>
          </p:cNvSpPr>
          <p:nvPr>
            <p:ph type="sldImg" idx="2"/>
          </p:nvPr>
        </p:nvSpPr>
        <p:spPr bwMode="auto">
          <a:xfrm>
            <a:off x="457200" y="681038"/>
            <a:ext cx="6184900" cy="34798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6389" name="Rectangle 5">
            <a:extLst>
              <a:ext uri="{FF2B5EF4-FFF2-40B4-BE49-F238E27FC236}">
                <a16:creationId xmlns:a16="http://schemas.microsoft.com/office/drawing/2014/main" id="{4CB8446E-544B-4D61-AEFF-EE75940F019B}"/>
              </a:ext>
            </a:extLst>
          </p:cNvPr>
          <p:cNvSpPr>
            <a:spLocks noGrp="1" noChangeArrowheads="1"/>
          </p:cNvSpPr>
          <p:nvPr>
            <p:ph type="body" sz="quarter" idx="3"/>
          </p:nvPr>
        </p:nvSpPr>
        <p:spPr bwMode="auto">
          <a:xfrm>
            <a:off x="906260" y="4388438"/>
            <a:ext cx="5210583" cy="4238447"/>
          </a:xfrm>
          <a:prstGeom prst="rect">
            <a:avLst/>
          </a:prstGeom>
          <a:noFill/>
          <a:ln>
            <a:noFill/>
          </a:ln>
          <a:effectLst/>
        </p:spPr>
        <p:txBody>
          <a:bodyPr vert="horz" wrap="square" lIns="90716" tIns="45358" rIns="90716" bIns="45358"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16390" name="Rectangle 6">
            <a:extLst>
              <a:ext uri="{FF2B5EF4-FFF2-40B4-BE49-F238E27FC236}">
                <a16:creationId xmlns:a16="http://schemas.microsoft.com/office/drawing/2014/main" id="{861DB5AB-5871-4B3A-A34F-65BFB8582C22}"/>
              </a:ext>
            </a:extLst>
          </p:cNvPr>
          <p:cNvSpPr>
            <a:spLocks noGrp="1" noChangeArrowheads="1"/>
          </p:cNvSpPr>
          <p:nvPr>
            <p:ph type="ftr" sz="quarter" idx="4"/>
          </p:nvPr>
        </p:nvSpPr>
        <p:spPr bwMode="auto">
          <a:xfrm>
            <a:off x="0" y="8852678"/>
            <a:ext cx="3020323" cy="454810"/>
          </a:xfrm>
          <a:prstGeom prst="rect">
            <a:avLst/>
          </a:prstGeom>
          <a:noFill/>
          <a:ln>
            <a:noFill/>
          </a:ln>
          <a:effectLst/>
        </p:spPr>
        <p:txBody>
          <a:bodyPr vert="horz" wrap="square" lIns="90716" tIns="45358" rIns="90716" bIns="45358" numCol="1" anchor="b" anchorCtr="0" compatLnSpc="1">
            <a:prstTxWarp prst="textNoShape">
              <a:avLst/>
            </a:prstTxWarp>
          </a:bodyPr>
          <a:lstStyle>
            <a:lvl1pPr defTabSz="908413">
              <a:defRPr sz="1200">
                <a:latin typeface="Times" panose="02020603050405020304" pitchFamily="18" charset="0"/>
              </a:defRPr>
            </a:lvl1pPr>
          </a:lstStyle>
          <a:p>
            <a:pPr>
              <a:defRPr/>
            </a:pPr>
            <a:endParaRPr lang="en-US" altLang="en-US" dirty="0"/>
          </a:p>
        </p:txBody>
      </p:sp>
      <p:sp>
        <p:nvSpPr>
          <p:cNvPr id="16391" name="Rectangle 7">
            <a:extLst>
              <a:ext uri="{FF2B5EF4-FFF2-40B4-BE49-F238E27FC236}">
                <a16:creationId xmlns:a16="http://schemas.microsoft.com/office/drawing/2014/main" id="{2D375347-20AE-45EB-846A-996B87F235F5}"/>
              </a:ext>
            </a:extLst>
          </p:cNvPr>
          <p:cNvSpPr>
            <a:spLocks noGrp="1" noChangeArrowheads="1"/>
          </p:cNvSpPr>
          <p:nvPr>
            <p:ph type="sldNum" sz="quarter" idx="5"/>
          </p:nvPr>
        </p:nvSpPr>
        <p:spPr bwMode="auto">
          <a:xfrm>
            <a:off x="4002778" y="8852678"/>
            <a:ext cx="3020322" cy="454810"/>
          </a:xfrm>
          <a:prstGeom prst="rect">
            <a:avLst/>
          </a:prstGeom>
          <a:noFill/>
          <a:ln>
            <a:noFill/>
          </a:ln>
          <a:effectLst/>
        </p:spPr>
        <p:txBody>
          <a:bodyPr vert="horz" wrap="square" lIns="90716" tIns="45358" rIns="90716" bIns="45358" numCol="1" anchor="b" anchorCtr="0" compatLnSpc="1">
            <a:prstTxWarp prst="textNoShape">
              <a:avLst/>
            </a:prstTxWarp>
          </a:bodyPr>
          <a:lstStyle>
            <a:lvl1pPr algn="r" defTabSz="908413">
              <a:defRPr sz="1200">
                <a:latin typeface="Times" panose="02020603050405020304" pitchFamily="18" charset="0"/>
              </a:defRPr>
            </a:lvl1pPr>
          </a:lstStyle>
          <a:p>
            <a:pPr>
              <a:defRPr/>
            </a:pPr>
            <a:fld id="{67769BEB-C791-424A-BE03-C4DFE9BD9BB3}"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rgbClr val="333333"/>
        </a:solidFill>
        <a:latin typeface="Times" panose="02020603050405020304" pitchFamily="18" charset="0"/>
        <a:ea typeface="+mn-ea"/>
        <a:cs typeface="+mn-cs"/>
      </a:defRPr>
    </a:lvl1pPr>
    <a:lvl2pPr marL="457200" algn="l" rtl="0" eaLnBrk="0" fontAlgn="base" hangingPunct="0">
      <a:spcBef>
        <a:spcPct val="30000"/>
      </a:spcBef>
      <a:spcAft>
        <a:spcPct val="0"/>
      </a:spcAft>
      <a:defRPr sz="1200" kern="1200">
        <a:solidFill>
          <a:srgbClr val="333333"/>
        </a:solidFill>
        <a:latin typeface="Times" panose="02020603050405020304" pitchFamily="18" charset="0"/>
        <a:ea typeface="+mn-ea"/>
        <a:cs typeface="+mn-cs"/>
      </a:defRPr>
    </a:lvl2pPr>
    <a:lvl3pPr marL="914400" algn="l" rtl="0" eaLnBrk="0" fontAlgn="base" hangingPunct="0">
      <a:spcBef>
        <a:spcPct val="30000"/>
      </a:spcBef>
      <a:spcAft>
        <a:spcPct val="0"/>
      </a:spcAft>
      <a:defRPr sz="1200" kern="1200">
        <a:solidFill>
          <a:srgbClr val="333333"/>
        </a:solidFill>
        <a:latin typeface="Times" panose="02020603050405020304" pitchFamily="18" charset="0"/>
        <a:ea typeface="+mn-ea"/>
        <a:cs typeface="+mn-cs"/>
      </a:defRPr>
    </a:lvl3pPr>
    <a:lvl4pPr marL="1371600" algn="l" rtl="0" eaLnBrk="0" fontAlgn="base" hangingPunct="0">
      <a:spcBef>
        <a:spcPct val="30000"/>
      </a:spcBef>
      <a:spcAft>
        <a:spcPct val="0"/>
      </a:spcAft>
      <a:defRPr sz="1200" kern="1200">
        <a:solidFill>
          <a:srgbClr val="333333"/>
        </a:solidFill>
        <a:latin typeface="Times" panose="02020603050405020304" pitchFamily="18" charset="0"/>
        <a:ea typeface="+mn-ea"/>
        <a:cs typeface="+mn-cs"/>
      </a:defRPr>
    </a:lvl4pPr>
    <a:lvl5pPr marL="1828800" algn="l" rtl="0" eaLnBrk="0" fontAlgn="base" hangingPunct="0">
      <a:spcBef>
        <a:spcPct val="30000"/>
      </a:spcBef>
      <a:spcAft>
        <a:spcPct val="0"/>
      </a:spcAft>
      <a:defRPr sz="1200" kern="1200">
        <a:solidFill>
          <a:srgbClr val="333333"/>
        </a:solidFill>
        <a:latin typeface="Times"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surveymonkey.com/r/FEMADTA"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surveymonkey.com/r/FEMADTA?lang=es"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7769BEB-C791-424A-BE03-C4DFE9BD9BB3}" type="slidenum">
              <a:rPr lang="en-US" altLang="en-US" smtClean="0"/>
              <a:pPr>
                <a:defRPr/>
              </a:pPr>
              <a:t>1</a:t>
            </a:fld>
            <a:endParaRPr lang="en-US" altLang="en-US" dirty="0"/>
          </a:p>
        </p:txBody>
      </p:sp>
    </p:spTree>
    <p:extLst>
      <p:ext uri="{BB962C8B-B14F-4D97-AF65-F5344CB8AC3E}">
        <p14:creationId xmlns:p14="http://schemas.microsoft.com/office/powerpoint/2010/main" val="8611358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dirty="0">
              <a:effectLst/>
              <a:latin typeface="Times New Roman"/>
              <a:ea typeface="Calibri" panose="020F0502020204030204" pitchFamily="34" charset="0"/>
              <a:cs typeface="Times New Roman"/>
            </a:endParaRPr>
          </a:p>
          <a:p>
            <a:pPr marL="171450" indent="-171450">
              <a:buFont typeface="Arial" panose="020B0604020202020204" pitchFamily="34" charset="0"/>
              <a:buChar char="•"/>
              <a:defRPr/>
            </a:pPr>
            <a:r>
              <a:rPr lang="en-US" sz="1200" b="0" dirty="0">
                <a:effectLst/>
                <a:latin typeface="Times New Roman"/>
                <a:ea typeface="Calibri" panose="020F0502020204030204" pitchFamily="34" charset="0"/>
                <a:cs typeface="Times New Roman"/>
              </a:rPr>
              <a:t>Each year, BRIC program priorities and application process are announced through a Notice of Funding Opportunity (NOFO). The NOFO is available online at link</a:t>
            </a:r>
            <a:endParaRPr lang="en-US" b="0"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dirty="0"/>
          </a:p>
          <a:p>
            <a:pPr marL="857250" lvl="1" indent="-342900">
              <a:lnSpc>
                <a:spcPct val="120000"/>
              </a:lnSpc>
              <a:buFont typeface="Arial,Sans-Serif" panose="020B0604020202020204" pitchFamily="34" charset="0"/>
              <a:buChar char="•"/>
              <a:defRPr/>
            </a:pPr>
            <a:r>
              <a:rPr lang="en-US" dirty="0"/>
              <a:t>In FY22, there are minor changes to the BRIC program priorities. </a:t>
            </a:r>
          </a:p>
          <a:p>
            <a:pPr marL="857250" lvl="1" indent="-342900">
              <a:lnSpc>
                <a:spcPct val="120000"/>
              </a:lnSpc>
              <a:buFont typeface="Arial,Sans-Serif" panose="020B0604020202020204" pitchFamily="34" charset="0"/>
              <a:buChar char="•"/>
              <a:defRPr/>
            </a:pPr>
            <a:endParaRPr lang="en-US" dirty="0"/>
          </a:p>
          <a:p>
            <a:pPr marL="1314450" lvl="2" indent="-342900">
              <a:lnSpc>
                <a:spcPct val="120000"/>
              </a:lnSpc>
              <a:buFont typeface="Arial,Sans-Serif" panose="020B0604020202020204" pitchFamily="34" charset="0"/>
              <a:buChar char="•"/>
              <a:defRPr/>
            </a:pPr>
            <a:r>
              <a:rPr lang="en-US" dirty="0"/>
              <a:t>Greater emphasis and clarify that natural systems are included as infrastructure. BRIC Policy defines infrastructure as “critical physical structures, facilities, and systems that provide support to a community, its population, and economy.” </a:t>
            </a:r>
          </a:p>
          <a:p>
            <a:pPr marL="914400" lvl="2" indent="0">
              <a:lnSpc>
                <a:spcPct val="120000"/>
              </a:lnSpc>
              <a:buFont typeface="Arial" panose="020B0604020202020204" pitchFamily="34" charset="0"/>
              <a:buNone/>
              <a:defRPr/>
            </a:pPr>
            <a:endParaRPr lang="en-US" dirty="0"/>
          </a:p>
          <a:p>
            <a:pPr marL="1314450" lvl="2" indent="-342900">
              <a:lnSpc>
                <a:spcPct val="120000"/>
              </a:lnSpc>
              <a:buFont typeface="Arial,Sans-Serif" panose="020B0604020202020204" pitchFamily="34" charset="0"/>
              <a:buChar char="•"/>
              <a:defRPr/>
            </a:pPr>
            <a:r>
              <a:rPr lang="en-US" dirty="0"/>
              <a:t>Removal of the priority to “mitigate risk to community lifelines,” as community lifelines are considered infrastructure by the BRIC Policy definition. Further, this priority shift enabled a stronger emphasis on incentivizing resilience investments in disadvantaged communities demonstrated through an increase in technical evaluation criterion points in the national competition. (Which will be seen later in the presentation). </a:t>
            </a:r>
          </a:p>
          <a:p>
            <a:pPr marL="1314450" lvl="2" indent="-342900">
              <a:lnSpc>
                <a:spcPct val="120000"/>
              </a:lnSpc>
              <a:buFont typeface="Arial,Sans-Serif" panose="020B0604020202020204" pitchFamily="34" charset="0"/>
              <a:buChar char="•"/>
              <a:defRPr/>
            </a:pPr>
            <a:endParaRPr lang="en-US" dirty="0"/>
          </a:p>
          <a:p>
            <a:pPr marL="57150" lvl="0" indent="0" algn="l">
              <a:lnSpc>
                <a:spcPct val="120000"/>
              </a:lnSpc>
              <a:buFont typeface="Arial,Sans-Serif" panose="020B0604020202020204" pitchFamily="34" charset="0"/>
              <a:buNone/>
              <a:defRPr/>
            </a:pPr>
            <a:r>
              <a:rPr lang="en-US" u="sng" dirty="0"/>
              <a:t>Funding Amounts</a:t>
            </a:r>
          </a:p>
          <a:p>
            <a:pPr marL="1314450" lvl="2" indent="-342900">
              <a:lnSpc>
                <a:spcPct val="120000"/>
              </a:lnSpc>
              <a:buFont typeface="Arial,Sans-Serif" panose="020B0604020202020204" pitchFamily="34" charset="0"/>
              <a:buChar char="•"/>
              <a:defRPr/>
            </a:pPr>
            <a:endParaRPr lang="en-US"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Times New Roman" panose="02020603050405020304" pitchFamily="18" charset="0"/>
                <a:ea typeface="Times New Roman" panose="02020603050405020304" pitchFamily="18" charset="0"/>
              </a:rPr>
              <a:t>In FY2020, FEMA made available $500 million of the BRIC 6% set-aside (per the Disaster Recovery Reform Act of 2018 (DRRA)) for the first BRIC application period. In FY2021, FEMA made available $1 billion from the BRIC 6% set aside. Based on submissions received at these funding amounts we anticipate similar oversubscriptions from our SLTTs in FY22 in response to funding availability. </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effectLst/>
              <a:latin typeface="Times New Roman" panose="02020603050405020304" pitchFamily="18" charset="0"/>
              <a:ea typeface="Times New Roman" panose="02020603050405020304" pitchFamily="18"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Times New Roman" panose="02020603050405020304" pitchFamily="18" charset="0"/>
                <a:ea typeface="Times New Roman" panose="02020603050405020304" pitchFamily="18" charset="0"/>
              </a:rPr>
              <a:t>The total funding amount for FY22 will be $2.295 B. This total funding amount is composed of $183 M from the first year of </a:t>
            </a:r>
            <a:r>
              <a:rPr lang="en-US" sz="1800" dirty="0">
                <a:effectLst/>
                <a:latin typeface="Segoe UI" panose="020B0502040204020203" pitchFamily="34" charset="0"/>
              </a:rPr>
              <a:t>IJA/BIL funding for BRIC and the remainder from the DRF ($2.112 B). A</a:t>
            </a:r>
            <a:r>
              <a:rPr lang="en-US" sz="1200" kern="1200" dirty="0">
                <a:solidFill>
                  <a:schemeClr val="tx1"/>
                </a:solidFill>
                <a:effectLst/>
                <a:latin typeface="+mn-lt"/>
                <a:ea typeface="+mn-ea"/>
                <a:cs typeface="+mn-cs"/>
              </a:rPr>
              <a:t>ccordingly, in FY22 the BRIC program has increased the State/Territory Allocation per applicant and Tribal Set-Aside.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marL="171450" indent="-171450" rtl="0">
              <a:buFont typeface="Arial" panose="020B0604020202020204" pitchFamily="34" charset="0"/>
              <a:buChar char="•"/>
            </a:pPr>
            <a:r>
              <a:rPr lang="en-US" sz="1200" kern="1200" dirty="0">
                <a:solidFill>
                  <a:schemeClr val="tx1"/>
                </a:solidFill>
                <a:effectLst/>
                <a:latin typeface="+mn-lt"/>
                <a:ea typeface="+mn-ea"/>
                <a:cs typeface="+mn-cs"/>
              </a:rPr>
              <a:t>Because of the increase in the total funding amount, the state/territory allocation was increased accordingly. </a:t>
            </a:r>
          </a:p>
          <a:p>
            <a:pPr rtl="0"/>
            <a:endParaRPr lang="en-US" sz="1200" kern="1200" dirty="0">
              <a:solidFill>
                <a:schemeClr val="tx1"/>
              </a:solidFill>
              <a:effectLst/>
              <a:latin typeface="+mn-lt"/>
              <a:ea typeface="+mn-ea"/>
              <a:cs typeface="+mn-cs"/>
            </a:endParaRPr>
          </a:p>
          <a:p>
            <a:pPr marL="171450" indent="-171450" rtl="0">
              <a:buFont typeface="Arial" panose="020B0604020202020204" pitchFamily="34" charset="0"/>
              <a:buChar char="•"/>
            </a:pPr>
            <a:r>
              <a:rPr lang="en-US" sz="1200" kern="1200" dirty="0">
                <a:solidFill>
                  <a:schemeClr val="tx1"/>
                </a:solidFill>
                <a:effectLst/>
                <a:latin typeface="+mn-lt"/>
                <a:ea typeface="+mn-ea"/>
                <a:cs typeface="+mn-cs"/>
              </a:rPr>
              <a:t>Regarding </a:t>
            </a:r>
            <a:r>
              <a:rPr lang="en-US" sz="1800" kern="1200" dirty="0">
                <a:solidFill>
                  <a:schemeClr val="tx1"/>
                </a:solidFill>
                <a:effectLst/>
                <a:latin typeface="-apple-system"/>
                <a:ea typeface="+mn-ea"/>
                <a:cs typeface="+mn-cs"/>
              </a:rPr>
              <a:t>t</a:t>
            </a:r>
            <a:r>
              <a:rPr lang="en-US" sz="1800" dirty="0">
                <a:effectLst/>
                <a:latin typeface="-apple-system"/>
              </a:rPr>
              <a:t>he Tribal Set-Aside (in BRIC and PDM) has historically been oversubscribed each year in response to annul incremental increases. With an increased Tribal Set-Aside in FY22, the program team anticipates a corresponding increase in funding requested to the Tribal Set-Aside. </a:t>
            </a:r>
            <a:endParaRPr lang="en-US" dirty="0">
              <a:effectLst/>
              <a:latin typeface="-apple-system"/>
            </a:endParaRPr>
          </a:p>
          <a:p>
            <a:pPr marL="0" indent="0" rtl="0">
              <a:buFont typeface="Arial" panose="020B0604020202020204" pitchFamily="34" charset="0"/>
              <a:buNone/>
            </a:pPr>
            <a:br>
              <a:rPr lang="en-US" dirty="0">
                <a:effectLst/>
                <a:latin typeface="-apple-system"/>
              </a:rPr>
            </a:br>
            <a:endParaRPr lang="en-US" dirty="0">
              <a:effectLst/>
              <a:latin typeface="-apple-system"/>
            </a:endParaRPr>
          </a:p>
          <a:p>
            <a:pPr marL="171450" indent="-171450" rtl="0">
              <a:buFont typeface="Arial" panose="020B0604020202020204" pitchFamily="34" charset="0"/>
              <a:buChar char="•"/>
            </a:pPr>
            <a:r>
              <a:rPr lang="en-US" dirty="0">
                <a:effectLst/>
                <a:latin typeface="-apple-system"/>
              </a:rPr>
              <a:t>Additionally,</a:t>
            </a:r>
            <a:r>
              <a:rPr lang="en-US" sz="1800" dirty="0">
                <a:effectLst/>
                <a:latin typeface="-apple-system"/>
              </a:rPr>
              <a:t> “geographic areas within Tribal jurisdictions” are identified as disadvantaged communities in Justice40 Interim Guidance; significantly increasing the Tribal Set-Aside supports the goal of the BRIC Program to meet Justice40. </a:t>
            </a:r>
            <a:endParaRPr lang="en-US" dirty="0">
              <a:effectLst/>
              <a:latin typeface="-apple-system"/>
            </a:endParaRPr>
          </a:p>
          <a:p>
            <a:pPr marL="0" indent="0" rtl="0">
              <a:buFont typeface="Arial" panose="020B0604020202020204" pitchFamily="34" charset="0"/>
              <a:buNone/>
            </a:pPr>
            <a:br>
              <a:rPr lang="en-US" dirty="0"/>
            </a:br>
            <a:endParaRPr lang="en-US" dirty="0">
              <a:effectLst/>
              <a:latin typeface="-apple-system"/>
            </a:endParaRPr>
          </a:p>
          <a:p>
            <a:pPr marL="285750" indent="-285750" algn="l" defTabSz="457200" rtl="0" eaLnBrk="1" latinLnBrk="0" hangingPunct="1">
              <a:buFont typeface="Arial" panose="020B0604020202020204" pitchFamily="34" charset="0"/>
              <a:buChar char="•"/>
            </a:pPr>
            <a:r>
              <a:rPr lang="en-US" sz="1200" kern="1200" dirty="0">
                <a:solidFill>
                  <a:schemeClr val="tx1"/>
                </a:solidFill>
                <a:effectLst/>
                <a:latin typeface="+mn-lt"/>
                <a:ea typeface="+mn-ea"/>
                <a:cs typeface="+mn-cs"/>
              </a:rPr>
              <a:t>A significant increase in the tribal set-aside also is a strong signal of support for tribal participation in BRIC. A Larger set-aside may encourage greater participation (dollars reserved for the tribes means they feel like they have greater chance to succeed). </a:t>
            </a:r>
          </a:p>
          <a:p>
            <a:pPr marL="0" indent="0" algn="l" defTabSz="457200" rtl="0" eaLnBrk="1" latinLnBrk="0" hangingPunct="1">
              <a:buFont typeface="Arial" panose="020B0604020202020204" pitchFamily="34" charset="0"/>
              <a:buNone/>
            </a:pP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marL="285750" indent="-285750" algn="l" defTabSz="457200" rtl="0" eaLnBrk="1" latinLnBrk="0" hangingPunct="1">
              <a:buFont typeface="Arial" panose="020B0604020202020204" pitchFamily="34" charset="0"/>
              <a:buChar char="•"/>
            </a:pPr>
            <a:r>
              <a:rPr lang="en-US" sz="1200" kern="1200" dirty="0">
                <a:solidFill>
                  <a:schemeClr val="tx1"/>
                </a:solidFill>
                <a:effectLst/>
                <a:latin typeface="+mn-lt"/>
                <a:ea typeface="+mn-ea"/>
                <a:cs typeface="+mn-cs"/>
              </a:rPr>
              <a:t>Any funds not used in the Tribal Set-Aside will be re-allocated to the national competition. </a:t>
            </a:r>
          </a:p>
          <a:p>
            <a:pPr marL="971550" lvl="2" indent="0">
              <a:lnSpc>
                <a:spcPct val="120000"/>
              </a:lnSpc>
              <a:buFont typeface="Arial,Sans-Serif" panose="020B0604020202020204" pitchFamily="34" charset="0"/>
              <a:buNone/>
              <a:defRPr/>
            </a:pPr>
            <a:endParaRPr lang="en-US" dirty="0"/>
          </a:p>
          <a:p>
            <a:pPr marL="171450" indent="-171450">
              <a:buFont typeface="Arial" panose="020B0604020202020204" pitchFamily="34" charset="0"/>
              <a:buChar char="•"/>
              <a:defRPr/>
            </a:pPr>
            <a:endParaRPr lang="en-US" b="1" dirty="0">
              <a:cs typeface="Calibri"/>
            </a:endParaRPr>
          </a:p>
        </p:txBody>
      </p:sp>
      <p:sp>
        <p:nvSpPr>
          <p:cNvPr id="4" name="Slide Number Placeholder 3"/>
          <p:cNvSpPr>
            <a:spLocks noGrp="1"/>
          </p:cNvSpPr>
          <p:nvPr>
            <p:ph type="sldNum" sz="quarter" idx="5"/>
          </p:nvPr>
        </p:nvSpPr>
        <p:spPr/>
        <p:txBody>
          <a:bodyPr/>
          <a:lstStyle/>
          <a:p>
            <a:fld id="{4BAF53EF-993C-FF42-8B62-CEF57763A78D}" type="slidenum">
              <a:rPr lang="en-US" smtClean="0"/>
              <a:t>13</a:t>
            </a:fld>
            <a:endParaRPr lang="en-US" dirty="0"/>
          </a:p>
        </p:txBody>
      </p:sp>
    </p:spTree>
    <p:extLst>
      <p:ext uri="{BB962C8B-B14F-4D97-AF65-F5344CB8AC3E}">
        <p14:creationId xmlns:p14="http://schemas.microsoft.com/office/powerpoint/2010/main" val="36574802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B1B1B"/>
                </a:solidFill>
                <a:effectLst/>
                <a:latin typeface="Source Sans Pro" panose="020B0503030403020204" pitchFamily="34" charset="0"/>
              </a:rPr>
              <a:t>Direct Technical Assistance (DTA) gives full support to communities that may not have the resources to begin climate resilience planning and project solution design on their own.  Through process-oriented, hands-on support, BRIC DTA will work to enhance a community’s capacity to design holistic, equitable climate adaptation solutions that advance numerous community-driven objectives. </a:t>
            </a:r>
          </a:p>
          <a:p>
            <a:endParaRPr lang="en-US" b="0" i="0" dirty="0">
              <a:solidFill>
                <a:srgbClr val="1B1B1B"/>
              </a:solidFill>
              <a:effectLst/>
              <a:latin typeface="Source Sans Pro" panose="020B0503030403020204" pitchFamily="34" charset="0"/>
            </a:endParaRPr>
          </a:p>
          <a:p>
            <a:r>
              <a:rPr lang="en-US" b="0" i="0" dirty="0">
                <a:solidFill>
                  <a:srgbClr val="1B1B1B"/>
                </a:solidFill>
                <a:effectLst/>
                <a:latin typeface="Source Sans Pro" panose="020B0503030403020204" pitchFamily="34" charset="0"/>
              </a:rPr>
              <a:t>FEMA will give wide-ranging support to BRIC DTA communities including climate risk assessments, community engagement, partnership building, mitigation and climate adaptation planning, and BRIC program requests throughout the grant lifecycle. Support for BRIC DTA communities will be given from pre-application activities to grant closeout.</a:t>
            </a:r>
          </a:p>
          <a:p>
            <a:endParaRPr lang="en-US" b="0" i="0" dirty="0">
              <a:solidFill>
                <a:srgbClr val="1B1B1B"/>
              </a:solidFill>
              <a:effectLst/>
              <a:latin typeface="Source Sans Pro" panose="020B0503030403020204" pitchFamily="34" charset="0"/>
            </a:endParaRPr>
          </a:p>
          <a:p>
            <a:r>
              <a:rPr lang="en-US" b="0" i="0" dirty="0">
                <a:solidFill>
                  <a:srgbClr val="1B1B1B"/>
                </a:solidFill>
                <a:effectLst/>
                <a:latin typeface="Source Sans Pro" panose="020B0503030403020204" pitchFamily="34" charset="0"/>
              </a:rPr>
              <a:t>Communities send a request through the online submission form that can be found </a:t>
            </a:r>
            <a:r>
              <a:rPr lang="en-US" b="0" i="0" u="sng" dirty="0">
                <a:solidFill>
                  <a:srgbClr val="005288"/>
                </a:solidFill>
                <a:effectLst/>
                <a:latin typeface="Source Sans Pro" panose="020B0503030403020204" pitchFamily="34" charset="0"/>
                <a:hlinkClick r:id="rId3"/>
              </a:rPr>
              <a:t>here</a:t>
            </a:r>
            <a:r>
              <a:rPr lang="en-US" b="0" i="0" dirty="0">
                <a:solidFill>
                  <a:srgbClr val="1B1B1B"/>
                </a:solidFill>
                <a:effectLst/>
                <a:latin typeface="Source Sans Pro" panose="020B0503030403020204" pitchFamily="34" charset="0"/>
              </a:rPr>
              <a:t> (Spanish submission form available </a:t>
            </a:r>
            <a:r>
              <a:rPr lang="en-US" b="0" i="0" u="sng" dirty="0">
                <a:solidFill>
                  <a:srgbClr val="005288"/>
                </a:solidFill>
                <a:effectLst/>
                <a:latin typeface="Source Sans Pro" panose="020B0503030403020204" pitchFamily="34" charset="0"/>
                <a:hlinkClick r:id="rId4"/>
              </a:rPr>
              <a:t>here</a:t>
            </a:r>
            <a:r>
              <a:rPr lang="en-US" b="0" i="0" dirty="0">
                <a:solidFill>
                  <a:srgbClr val="1B1B1B"/>
                </a:solidFill>
                <a:effectLst/>
                <a:latin typeface="Source Sans Pro" panose="020B0503030403020204" pitchFamily="34" charset="0"/>
              </a:rPr>
              <a:t>). FEMA will select requests for non-financial BRIC Direct Technical Assistance (DTA) from those that are submitted no later than </a:t>
            </a:r>
            <a:r>
              <a:rPr lang="en-US" b="1" i="0" dirty="0">
                <a:solidFill>
                  <a:srgbClr val="1B1B1B"/>
                </a:solidFill>
                <a:effectLst/>
                <a:latin typeface="Source Sans Pro" panose="020B0503030403020204" pitchFamily="34" charset="0"/>
              </a:rPr>
              <a:t>3 p.m. Eastern time on Jan. 27, 2023.</a:t>
            </a:r>
            <a:r>
              <a:rPr lang="en-US" b="0" i="0" dirty="0">
                <a:solidFill>
                  <a:srgbClr val="1B1B1B"/>
                </a:solidFill>
                <a:effectLst/>
                <a:latin typeface="Source Sans Pro" panose="020B0503030403020204" pitchFamily="34" charset="0"/>
              </a:rPr>
              <a:t> </a:t>
            </a:r>
          </a:p>
          <a:p>
            <a:endParaRPr lang="en-US" b="0" i="0" dirty="0">
              <a:solidFill>
                <a:srgbClr val="1B1B1B"/>
              </a:solidFill>
              <a:effectLst/>
              <a:latin typeface="Source Sans Pro" panose="020B0503030403020204" pitchFamily="34" charset="0"/>
            </a:endParaRPr>
          </a:p>
          <a:p>
            <a:r>
              <a:rPr lang="en-US" b="0" i="0" dirty="0">
                <a:solidFill>
                  <a:srgbClr val="1B1B1B"/>
                </a:solidFill>
                <a:effectLst/>
                <a:latin typeface="Source Sans Pro" panose="020B0503030403020204" pitchFamily="34" charset="0"/>
              </a:rPr>
              <a:t>Utilizing these two options will give extra points in the FEMA technical Evaluation for the National Competition. </a:t>
            </a:r>
            <a:endParaRPr lang="en-US" dirty="0"/>
          </a:p>
        </p:txBody>
      </p:sp>
      <p:sp>
        <p:nvSpPr>
          <p:cNvPr id="4" name="Slide Number Placeholder 3"/>
          <p:cNvSpPr>
            <a:spLocks noGrp="1"/>
          </p:cNvSpPr>
          <p:nvPr>
            <p:ph type="sldNum" sz="quarter" idx="5"/>
          </p:nvPr>
        </p:nvSpPr>
        <p:spPr/>
        <p:txBody>
          <a:bodyPr/>
          <a:lstStyle/>
          <a:p>
            <a:pPr>
              <a:defRPr/>
            </a:pPr>
            <a:fld id="{67769BEB-C791-424A-BE03-C4DFE9BD9BB3}" type="slidenum">
              <a:rPr lang="en-US" altLang="en-US" smtClean="0"/>
              <a:pPr>
                <a:defRPr/>
              </a:pPr>
              <a:t>14</a:t>
            </a:fld>
            <a:endParaRPr lang="en-US" altLang="en-US" dirty="0"/>
          </a:p>
        </p:txBody>
      </p:sp>
    </p:spTree>
    <p:extLst>
      <p:ext uri="{BB962C8B-B14F-4D97-AF65-F5344CB8AC3E}">
        <p14:creationId xmlns:p14="http://schemas.microsoft.com/office/powerpoint/2010/main" val="33411379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br>
              <a:rPr lang="en-US" sz="1200" dirty="0">
                <a:effectLst/>
                <a:latin typeface="Times New Roman"/>
                <a:ea typeface="Calibri" panose="020F0502020204030204" pitchFamily="34" charset="0"/>
                <a:cs typeface="Times New Roman"/>
              </a:rPr>
            </a:br>
            <a:r>
              <a:rPr lang="en-US" sz="1200" dirty="0">
                <a:effectLst/>
                <a:latin typeface="Times New Roman"/>
                <a:ea typeface="Calibri" panose="020F0502020204030204" pitchFamily="34" charset="0"/>
                <a:cs typeface="Times New Roman"/>
              </a:rPr>
              <a:t>For FMA: </a:t>
            </a:r>
            <a:r>
              <a:rPr lang="en-US" sz="2000" dirty="0"/>
              <a:t>Sub-applicant must participate in National Flood Insurance Program. Projects </a:t>
            </a:r>
            <a:r>
              <a:rPr lang="en-US" sz="1800" dirty="0"/>
              <a:t>Must provide mitigation benefit to NFIP-insured structures</a:t>
            </a:r>
          </a:p>
          <a:p>
            <a:pPr>
              <a:lnSpc>
                <a:spcPct val="100000"/>
              </a:lnSpc>
            </a:pPr>
            <a:endParaRPr lang="en-US" sz="2000" dirty="0"/>
          </a:p>
          <a:p>
            <a:pPr>
              <a:lnSpc>
                <a:spcPct val="100000"/>
              </a:lnSpc>
            </a:pPr>
            <a:r>
              <a:rPr lang="en-US" sz="2000" dirty="0"/>
              <a:t>Cost Share</a:t>
            </a:r>
          </a:p>
          <a:p>
            <a:pPr lvl="1"/>
            <a:r>
              <a:rPr lang="en-US" sz="1800" dirty="0"/>
              <a:t>75%/25% for insured properties and planning grants; Up to 90%/10% for repetitive loss properties </a:t>
            </a:r>
          </a:p>
          <a:p>
            <a:pPr lvl="1"/>
            <a:r>
              <a:rPr lang="en-US" sz="1800" dirty="0"/>
              <a:t>Up to 100% Federal for severe repetitive loss</a:t>
            </a:r>
          </a:p>
          <a:p>
            <a:pPr lvl="1"/>
            <a:endParaRPr lang="en-US" sz="1800" dirty="0"/>
          </a:p>
          <a:p>
            <a:pPr lvl="0"/>
            <a:r>
              <a:rPr lang="en-US" b="1" dirty="0"/>
              <a:t>Key Changes to FY22</a:t>
            </a:r>
          </a:p>
          <a:p>
            <a:pPr indent="-347345">
              <a:buClr>
                <a:srgbClr val="8A8C8F"/>
              </a:buClr>
            </a:pPr>
            <a:r>
              <a:rPr lang="en-US" sz="1200" dirty="0">
                <a:solidFill>
                  <a:schemeClr val="bg1"/>
                </a:solidFill>
                <a:ea typeface="+mn-lt"/>
                <a:cs typeface="+mn-lt"/>
              </a:rPr>
              <a:t>Remove barriers to flood mitigation assistance through a people first approach</a:t>
            </a:r>
          </a:p>
          <a:p>
            <a:pPr indent="-347345">
              <a:buClr>
                <a:srgbClr val="8A8C8F"/>
              </a:buClr>
            </a:pPr>
            <a:r>
              <a:rPr lang="en-US" sz="1200" dirty="0">
                <a:solidFill>
                  <a:schemeClr val="bg1"/>
                </a:solidFill>
                <a:ea typeface="+mn-lt"/>
                <a:cs typeface="+mn-lt"/>
              </a:rPr>
              <a:t>Increase investments in disadvantaged communities </a:t>
            </a:r>
          </a:p>
          <a:p>
            <a:pPr indent="-347345">
              <a:buClr>
                <a:srgbClr val="8A8C8F"/>
              </a:buClr>
            </a:pPr>
            <a:r>
              <a:rPr lang="en-US" sz="1200" dirty="0">
                <a:solidFill>
                  <a:schemeClr val="bg1"/>
                </a:solidFill>
                <a:ea typeface="+mn-lt"/>
                <a:cs typeface="+mn-lt"/>
              </a:rPr>
              <a:t>Incorporate nature-based solutions, and enhance climate resilience and adaptation</a:t>
            </a:r>
          </a:p>
          <a:p>
            <a:pPr marL="171450" indent="-171450">
              <a:buFont typeface="Arial" panose="020B0604020202020204" pitchFamily="34" charset="0"/>
              <a:buChar char="•"/>
              <a:defRPr/>
            </a:pPr>
            <a:endParaRPr lang="en-US" b="1" dirty="0">
              <a:cs typeface="Calibri"/>
            </a:endParaRPr>
          </a:p>
        </p:txBody>
      </p:sp>
      <p:sp>
        <p:nvSpPr>
          <p:cNvPr id="4" name="Slide Number Placeholder 3"/>
          <p:cNvSpPr>
            <a:spLocks noGrp="1"/>
          </p:cNvSpPr>
          <p:nvPr>
            <p:ph type="sldNum" sz="quarter" idx="5"/>
          </p:nvPr>
        </p:nvSpPr>
        <p:spPr/>
        <p:txBody>
          <a:bodyPr/>
          <a:lstStyle/>
          <a:p>
            <a:fld id="{4BAF53EF-993C-FF42-8B62-CEF57763A78D}" type="slidenum">
              <a:rPr lang="en-US" smtClean="0"/>
              <a:t>15</a:t>
            </a:fld>
            <a:endParaRPr lang="en-US" dirty="0"/>
          </a:p>
        </p:txBody>
      </p:sp>
    </p:spTree>
    <p:extLst>
      <p:ext uri="{BB962C8B-B14F-4D97-AF65-F5344CB8AC3E}">
        <p14:creationId xmlns:p14="http://schemas.microsoft.com/office/powerpoint/2010/main" val="21488393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800" dirty="0">
                <a:effectLst/>
                <a:latin typeface="Times New Roman" panose="02020603050405020304" pitchFamily="18" charset="0"/>
                <a:ea typeface="Times" panose="02020603050405020304" pitchFamily="18" charset="0"/>
              </a:rPr>
              <a:t>The Papio WP-4 Project is a flood risk reduction and water storage structure – a dam – in the central East part of the state, South Papillion Creek Basin Watershed near the city of Gretna, Sarpy County, Nebraska – about 20 miles west of Omaha. The structure is designed to control runoff from a 500-year rainfall event.  The project is one of the originally planned 14 structures that, once constructed, will contribute to collective flood control benefits throughout the watershed by protecting homes, businesses, industries, and providing additional benefits of water quality improvement, streambank stabilization, and recreational opportunities throughout the Omaha-metro area.</a:t>
            </a:r>
          </a:p>
          <a:p>
            <a:endParaRPr lang="en-US" dirty="0"/>
          </a:p>
        </p:txBody>
      </p:sp>
      <p:sp>
        <p:nvSpPr>
          <p:cNvPr id="4" name="Slide Number Placeholder 3"/>
          <p:cNvSpPr>
            <a:spLocks noGrp="1"/>
          </p:cNvSpPr>
          <p:nvPr>
            <p:ph type="sldNum" sz="quarter" idx="5"/>
          </p:nvPr>
        </p:nvSpPr>
        <p:spPr/>
        <p:txBody>
          <a:bodyPr/>
          <a:lstStyle/>
          <a:p>
            <a:pPr>
              <a:defRPr/>
            </a:pPr>
            <a:fld id="{67769BEB-C791-424A-BE03-C4DFE9BD9BB3}" type="slidenum">
              <a:rPr lang="en-US" altLang="en-US" smtClean="0"/>
              <a:pPr>
                <a:defRPr/>
              </a:pPr>
              <a:t>18</a:t>
            </a:fld>
            <a:endParaRPr lang="en-US" altLang="en-US" dirty="0"/>
          </a:p>
        </p:txBody>
      </p:sp>
    </p:spTree>
    <p:extLst>
      <p:ext uri="{BB962C8B-B14F-4D97-AF65-F5344CB8AC3E}">
        <p14:creationId xmlns:p14="http://schemas.microsoft.com/office/powerpoint/2010/main" val="23651913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A Mitigation Effectiveness Study was done after the 2015 event that showed more than </a:t>
            </a:r>
            <a:r>
              <a:rPr lang="en-US" sz="1200" u="sng" dirty="0"/>
              <a:t>90 structures </a:t>
            </a:r>
            <a:r>
              <a:rPr lang="en-US" sz="1200" dirty="0"/>
              <a:t>would have been impacted by the 2015 flooding.  The buyout saved approximately </a:t>
            </a:r>
            <a:r>
              <a:rPr lang="en-US" sz="1200" u="sng" dirty="0"/>
              <a:t>$13 Million </a:t>
            </a:r>
            <a:r>
              <a:rPr lang="en-US" sz="1200" dirty="0"/>
              <a:t>in damages for this event.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Beatrice flooded again in 2019 and a follow-up study showed that $5.71 million dollars in flood damage was avoided.  More than 60 acquired structures would have been impacted by this flood.</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endParaRPr lang="en-US" dirty="0"/>
          </a:p>
        </p:txBody>
      </p:sp>
      <p:sp>
        <p:nvSpPr>
          <p:cNvPr id="4" name="Slide Number Placeholder 3"/>
          <p:cNvSpPr>
            <a:spLocks noGrp="1"/>
          </p:cNvSpPr>
          <p:nvPr>
            <p:ph type="sldNum" sz="quarter" idx="5"/>
          </p:nvPr>
        </p:nvSpPr>
        <p:spPr/>
        <p:txBody>
          <a:bodyPr/>
          <a:lstStyle/>
          <a:p>
            <a:pPr>
              <a:defRPr/>
            </a:pPr>
            <a:fld id="{67769BEB-C791-424A-BE03-C4DFE9BD9BB3}" type="slidenum">
              <a:rPr lang="en-US" altLang="en-US" smtClean="0"/>
              <a:pPr>
                <a:defRPr/>
              </a:pPr>
              <a:t>19</a:t>
            </a:fld>
            <a:endParaRPr lang="en-US" altLang="en-US" dirty="0"/>
          </a:p>
        </p:txBody>
      </p:sp>
    </p:spTree>
    <p:extLst>
      <p:ext uri="{BB962C8B-B14F-4D97-AF65-F5344CB8AC3E}">
        <p14:creationId xmlns:p14="http://schemas.microsoft.com/office/powerpoint/2010/main" val="37709891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reserve serves as a stormwater retention area, reducing flood risk for </a:t>
            </a:r>
            <a:r>
              <a:rPr lang="en-US"/>
              <a:t>neighboring homes. </a:t>
            </a:r>
            <a:endParaRPr lang="en-US" dirty="0"/>
          </a:p>
        </p:txBody>
      </p:sp>
      <p:sp>
        <p:nvSpPr>
          <p:cNvPr id="4" name="Slide Number Placeholder 3"/>
          <p:cNvSpPr>
            <a:spLocks noGrp="1"/>
          </p:cNvSpPr>
          <p:nvPr>
            <p:ph type="sldNum" sz="quarter" idx="5"/>
          </p:nvPr>
        </p:nvSpPr>
        <p:spPr/>
        <p:txBody>
          <a:bodyPr/>
          <a:lstStyle/>
          <a:p>
            <a:pPr>
              <a:defRPr/>
            </a:pPr>
            <a:fld id="{67769BEB-C791-424A-BE03-C4DFE9BD9BB3}" type="slidenum">
              <a:rPr lang="en-US" altLang="en-US" smtClean="0"/>
              <a:pPr>
                <a:defRPr/>
              </a:pPr>
              <a:t>20</a:t>
            </a:fld>
            <a:endParaRPr lang="en-US" altLang="en-US" dirty="0"/>
          </a:p>
        </p:txBody>
      </p:sp>
    </p:spTree>
    <p:extLst>
      <p:ext uri="{BB962C8B-B14F-4D97-AF65-F5344CB8AC3E}">
        <p14:creationId xmlns:p14="http://schemas.microsoft.com/office/powerpoint/2010/main" val="10292670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Kansas, the City of Kiowa upgraded 15 blocks of power distribution infrastructure that supply power to approximately 1,200 customers. They replaced open conductors with insulated cables and installed lightning arrestors at connection points.</a:t>
            </a:r>
          </a:p>
        </p:txBody>
      </p:sp>
      <p:sp>
        <p:nvSpPr>
          <p:cNvPr id="4" name="Slide Number Placeholder 3"/>
          <p:cNvSpPr>
            <a:spLocks noGrp="1"/>
          </p:cNvSpPr>
          <p:nvPr>
            <p:ph type="sldNum" sz="quarter" idx="5"/>
          </p:nvPr>
        </p:nvSpPr>
        <p:spPr/>
        <p:txBody>
          <a:bodyPr/>
          <a:lstStyle/>
          <a:p>
            <a:pPr>
              <a:defRPr/>
            </a:pPr>
            <a:fld id="{67769BEB-C791-424A-BE03-C4DFE9BD9BB3}" type="slidenum">
              <a:rPr lang="en-US" altLang="en-US" smtClean="0"/>
              <a:pPr>
                <a:defRPr/>
              </a:pPr>
              <a:t>21</a:t>
            </a:fld>
            <a:endParaRPr lang="en-US" altLang="en-US" dirty="0"/>
          </a:p>
        </p:txBody>
      </p:sp>
    </p:spTree>
    <p:extLst>
      <p:ext uri="{BB962C8B-B14F-4D97-AF65-F5344CB8AC3E}">
        <p14:creationId xmlns:p14="http://schemas.microsoft.com/office/powerpoint/2010/main" val="10743038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28600" defTabSz="914400">
              <a:lnSpc>
                <a:spcPct val="90000"/>
              </a:lnSpc>
              <a:buFont typeface="Arial" panose="020B0604020202020204" pitchFamily="34" charset="0"/>
              <a:buChar char="•"/>
            </a:pPr>
            <a:r>
              <a:rPr lang="en-US" sz="1200" dirty="0"/>
              <a:t>14 school saferooms constructed in Joplin Since 2011 with federal assistance</a:t>
            </a:r>
          </a:p>
          <a:p>
            <a:pPr indent="-228600" defTabSz="914400">
              <a:lnSpc>
                <a:spcPct val="90000"/>
              </a:lnSpc>
              <a:buFont typeface="Arial" panose="020B0604020202020204" pitchFamily="34" charset="0"/>
              <a:buChar char="•"/>
            </a:pPr>
            <a:r>
              <a:rPr lang="en-US" sz="1200" dirty="0"/>
              <a:t>Constructed in accordance with FEMA 361 Guidance for Community and Residential Saferooms</a:t>
            </a:r>
          </a:p>
          <a:p>
            <a:pPr indent="-228600" defTabSz="914400">
              <a:lnSpc>
                <a:spcPct val="90000"/>
              </a:lnSpc>
              <a:buFont typeface="Arial" panose="020B0604020202020204" pitchFamily="34" charset="0"/>
              <a:buChar char="•"/>
            </a:pPr>
            <a:r>
              <a:rPr lang="en-US" sz="1200" dirty="0"/>
              <a:t>Near Absolute Protection</a:t>
            </a:r>
          </a:p>
          <a:p>
            <a:pPr indent="-228600" defTabSz="914400">
              <a:lnSpc>
                <a:spcPct val="90000"/>
              </a:lnSpc>
              <a:buFont typeface="Arial" panose="020B0604020202020204" pitchFamily="34" charset="0"/>
              <a:buChar char="•"/>
            </a:pPr>
            <a:r>
              <a:rPr lang="en-US" sz="1200" dirty="0"/>
              <a:t>Withstand winds up to 250 mph</a:t>
            </a:r>
          </a:p>
          <a:p>
            <a:pPr indent="-228600" defTabSz="914400">
              <a:lnSpc>
                <a:spcPct val="90000"/>
              </a:lnSpc>
              <a:buFont typeface="Arial" panose="020B0604020202020204" pitchFamily="34" charset="0"/>
              <a:buChar char="•"/>
            </a:pPr>
            <a:r>
              <a:rPr lang="en-US" sz="1200" dirty="0"/>
              <a:t>Multi-purpose rooms – gyms, offices, wrestling room, locker room, industry tech classroom, television production studio</a:t>
            </a:r>
          </a:p>
          <a:p>
            <a:pPr indent="-228600" defTabSz="914400">
              <a:lnSpc>
                <a:spcPct val="90000"/>
              </a:lnSpc>
              <a:buFont typeface="Arial" panose="020B0604020202020204" pitchFamily="34" charset="0"/>
              <a:buChar char="•"/>
            </a:pPr>
            <a:r>
              <a:rPr lang="en-US" sz="1200" dirty="0"/>
              <a:t>Open to community residents</a:t>
            </a:r>
          </a:p>
          <a:p>
            <a:pPr indent="-228600" defTabSz="914400">
              <a:lnSpc>
                <a:spcPct val="90000"/>
              </a:lnSpc>
              <a:buFont typeface="Arial" panose="020B0604020202020204" pitchFamily="34" charset="0"/>
              <a:buChar char="•"/>
            </a:pPr>
            <a:r>
              <a:rPr lang="en-US" sz="1200" dirty="0"/>
              <a:t>Automatic unlocking systems</a:t>
            </a:r>
          </a:p>
          <a:p>
            <a:endParaRPr lang="en-US" dirty="0"/>
          </a:p>
        </p:txBody>
      </p:sp>
      <p:sp>
        <p:nvSpPr>
          <p:cNvPr id="4" name="Slide Number Placeholder 3"/>
          <p:cNvSpPr>
            <a:spLocks noGrp="1"/>
          </p:cNvSpPr>
          <p:nvPr>
            <p:ph type="sldNum" sz="quarter" idx="5"/>
          </p:nvPr>
        </p:nvSpPr>
        <p:spPr/>
        <p:txBody>
          <a:bodyPr/>
          <a:lstStyle/>
          <a:p>
            <a:pPr>
              <a:defRPr/>
            </a:pPr>
            <a:fld id="{67769BEB-C791-424A-BE03-C4DFE9BD9BB3}" type="slidenum">
              <a:rPr lang="en-US" altLang="en-US" smtClean="0"/>
              <a:pPr>
                <a:defRPr/>
              </a:pPr>
              <a:t>22</a:t>
            </a:fld>
            <a:endParaRPr lang="en-US" altLang="en-US" dirty="0"/>
          </a:p>
        </p:txBody>
      </p:sp>
    </p:spTree>
    <p:extLst>
      <p:ext uri="{BB962C8B-B14F-4D97-AF65-F5344CB8AC3E}">
        <p14:creationId xmlns:p14="http://schemas.microsoft.com/office/powerpoint/2010/main" val="6834081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67769BEB-C791-424A-BE03-C4DFE9BD9BB3}" type="slidenum">
              <a:rPr lang="en-US" altLang="en-US" smtClean="0"/>
              <a:pPr>
                <a:defRPr/>
              </a:pPr>
              <a:t>24</a:t>
            </a:fld>
            <a:endParaRPr lang="en-US" altLang="en-US" dirty="0"/>
          </a:p>
        </p:txBody>
      </p:sp>
    </p:spTree>
    <p:extLst>
      <p:ext uri="{BB962C8B-B14F-4D97-AF65-F5344CB8AC3E}">
        <p14:creationId xmlns:p14="http://schemas.microsoft.com/office/powerpoint/2010/main" val="3294973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planning process section has clarified the requirements about which stakeholders must be given an opportunity to participate, when this needs to occur, and what information needs to be documented.</a:t>
            </a:r>
          </a:p>
          <a:p>
            <a:endParaRPr lang="en-US" dirty="0"/>
          </a:p>
          <a:p>
            <a:r>
              <a:rPr lang="en-US" dirty="0"/>
              <a:t>All plan maintenance requirements have also been moved to a separate element.</a:t>
            </a:r>
          </a:p>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5</a:t>
            </a:fld>
            <a:endParaRPr lang="en-US" dirty="0"/>
          </a:p>
        </p:txBody>
      </p:sp>
    </p:spTree>
    <p:extLst>
      <p:ext uri="{BB962C8B-B14F-4D97-AF65-F5344CB8AC3E}">
        <p14:creationId xmlns:p14="http://schemas.microsoft.com/office/powerpoint/2010/main" val="2964475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planning process section has clarified the requirements about which stakeholders must be given an opportunity to participate, when this needs to occur, and what information needs to be documented.</a:t>
            </a:r>
          </a:p>
          <a:p>
            <a:endParaRPr lang="en-US" dirty="0"/>
          </a:p>
          <a:p>
            <a:r>
              <a:rPr lang="en-US" dirty="0"/>
              <a:t>All plan maintenance requirements have also been moved to a separate element.</a:t>
            </a:r>
          </a:p>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6</a:t>
            </a:fld>
            <a:endParaRPr lang="en-US" dirty="0"/>
          </a:p>
        </p:txBody>
      </p:sp>
    </p:spTree>
    <p:extLst>
      <p:ext uri="{BB962C8B-B14F-4D97-AF65-F5344CB8AC3E}">
        <p14:creationId xmlns:p14="http://schemas.microsoft.com/office/powerpoint/2010/main" val="1497504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planning process section has clarified the requirements about which stakeholders must be given an opportunity to participate, when this needs to occur, and what information needs to be documented.</a:t>
            </a:r>
          </a:p>
          <a:p>
            <a:endParaRPr lang="en-US" dirty="0"/>
          </a:p>
          <a:p>
            <a:r>
              <a:rPr lang="en-US" dirty="0"/>
              <a:t>All plan maintenance requirements have also been moved to a separate element.</a:t>
            </a:r>
          </a:p>
          <a:p>
            <a:endParaRPr lang="en-US" dirty="0"/>
          </a:p>
        </p:txBody>
      </p:sp>
      <p:sp>
        <p:nvSpPr>
          <p:cNvPr id="4" name="Slide Number Placeholder 3"/>
          <p:cNvSpPr>
            <a:spLocks noGrp="1"/>
          </p:cNvSpPr>
          <p:nvPr>
            <p:ph type="sldNum" sz="quarter" idx="5"/>
          </p:nvPr>
        </p:nvSpPr>
        <p:spPr/>
        <p:txBody>
          <a:bodyPr/>
          <a:lstStyle/>
          <a:p>
            <a:fld id="{4BAF53EF-993C-FF42-8B62-CEF57763A78D}" type="slidenum">
              <a:rPr lang="en-US" smtClean="0"/>
              <a:t>7</a:t>
            </a:fld>
            <a:endParaRPr lang="en-US" dirty="0"/>
          </a:p>
        </p:txBody>
      </p:sp>
    </p:spTree>
    <p:extLst>
      <p:ext uri="{BB962C8B-B14F-4D97-AF65-F5344CB8AC3E}">
        <p14:creationId xmlns:p14="http://schemas.microsoft.com/office/powerpoint/2010/main" val="11607728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Franklin Gothic Book" panose="020B0503020102020204" pitchFamily="34" charset="0"/>
                <a:ea typeface="Franklin Gothic Book" panose="020B0503020102020204" pitchFamily="34" charset="0"/>
                <a:cs typeface="Tahoma" panose="020B0604030504040204" pitchFamily="34" charset="0"/>
              </a:rPr>
              <a:t>As planners, it is important to recognize just how important you are to the risk reduction conversation. </a:t>
            </a:r>
            <a:endParaRPr lang="en-US" sz="1800" dirty="0">
              <a:effectLst/>
              <a:latin typeface="Franklin Gothic Book" panose="020B0503020102020204" pitchFamily="34" charset="0"/>
              <a:cs typeface="Tahoma" panose="020B0604030504040204" pitchFamily="34" charset="0"/>
            </a:endParaRPr>
          </a:p>
          <a:p>
            <a:r>
              <a:rPr lang="en-US" sz="1800" dirty="0">
                <a:effectLst/>
                <a:latin typeface="Franklin Gothic Book" panose="020B0503020102020204" pitchFamily="34" charset="0"/>
                <a:cs typeface="Tahoma" panose="020B0604030504040204" pitchFamily="34" charset="0"/>
              </a:rPr>
              <a:t>The planner’s role in the process includes:</a:t>
            </a:r>
          </a:p>
          <a:p>
            <a:pPr marL="171450" indent="-171450">
              <a:buFont typeface="Arial" panose="020B0604020202020204" pitchFamily="34" charset="0"/>
              <a:buChar char="•"/>
            </a:pPr>
            <a:r>
              <a:rPr lang="en-US" sz="1800" dirty="0">
                <a:effectLst/>
                <a:latin typeface="Franklin Gothic Book" panose="020B0503020102020204" pitchFamily="34" charset="0"/>
                <a:cs typeface="Tahoma" panose="020B0604030504040204" pitchFamily="34" charset="0"/>
              </a:rPr>
              <a:t>Connecting with the emergency manager. The emergency manager often leads the planning process, but the most successful plans are a partnership between emergency management and planning.</a:t>
            </a:r>
          </a:p>
          <a:p>
            <a:pPr marL="171450" indent="-171450">
              <a:buFont typeface="Arial" panose="020B0604020202020204" pitchFamily="34" charset="0"/>
              <a:buChar char="•"/>
            </a:pPr>
            <a:r>
              <a:rPr lang="en-US" sz="1800" dirty="0">
                <a:effectLst/>
                <a:latin typeface="Franklin Gothic Book" panose="020B0503020102020204" pitchFamily="34" charset="0"/>
                <a:cs typeface="Tahoma" panose="020B0604030504040204" pitchFamily="34" charset="0"/>
              </a:rPr>
              <a:t>Get involved early and stay involved. </a:t>
            </a:r>
          </a:p>
          <a:p>
            <a:pPr marL="171450" indent="-171450">
              <a:buFont typeface="Arial" panose="020B0604020202020204" pitchFamily="34" charset="0"/>
              <a:buChar char="•"/>
            </a:pPr>
            <a:r>
              <a:rPr lang="en-US" sz="1800" dirty="0">
                <a:effectLst/>
                <a:latin typeface="Franklin Gothic Book" panose="020B0503020102020204" pitchFamily="34" charset="0"/>
                <a:cs typeface="Tahoma" panose="020B0604030504040204" pitchFamily="34" charset="0"/>
              </a:rPr>
              <a:t>Use your engagement skills. Chances are, you know the community well – bring your knowledge of who is in the community, how to reach them, and the right ways to engage inclusively.</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Franklin Gothic Book" panose="020B0503020102020204" pitchFamily="34" charset="0"/>
                <a:cs typeface="Tahoma" panose="020B0604030504040204" pitchFamily="34" charset="0"/>
              </a:rPr>
              <a:t>Bring your knowledge of the built environment. </a:t>
            </a:r>
            <a:r>
              <a:rPr lang="en-US" sz="1200" dirty="0">
                <a:effectLst/>
                <a:latin typeface="Franklin Gothic Book" panose="020B0503020102020204" pitchFamily="34" charset="0"/>
                <a:ea typeface="Franklin Gothic Book" panose="020B0503020102020204" pitchFamily="34" charset="0"/>
                <a:cs typeface="Tahoma" panose="020B0604030504040204" pitchFamily="34" charset="0"/>
              </a:rPr>
              <a:t>Community planning and building codes are powerful ways to reduce risk. Community and land use planning governs where communities build. Building codes govern how communities build. Both are essential for a resilient future. </a:t>
            </a:r>
          </a:p>
          <a:p>
            <a:pPr marL="171450" indent="-171450">
              <a:buFont typeface="Arial" panose="020B0604020202020204" pitchFamily="34" charset="0"/>
              <a:buChar char="•"/>
            </a:pPr>
            <a:r>
              <a:rPr lang="en-US" dirty="0"/>
              <a:t>Contribute knowledge, data and perspective.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96317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a:defRPr/>
            </a:pPr>
            <a:endParaRPr lang="en-US" dirty="0">
              <a:latin typeface="Times New Roman" pitchFamily="18" charset="0"/>
              <a:cs typeface="Times New Roman" pitchFamily="18" charset="0"/>
            </a:endParaRPr>
          </a:p>
        </p:txBody>
      </p:sp>
      <p:sp>
        <p:nvSpPr>
          <p:cNvPr id="808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EAB3851-2683-43B1-AE6C-B28A3A149D57}" type="slidenum">
              <a:rPr lang="en-US" smtClean="0">
                <a:solidFill>
                  <a:srgbClr val="000000"/>
                </a:solidFill>
              </a:rPr>
              <a:pPr/>
              <a:t>9</a:t>
            </a:fld>
            <a:endParaRPr lang="en-US">
              <a:solidFill>
                <a:srgbClr val="000000"/>
              </a:solidFill>
            </a:endParaRPr>
          </a:p>
        </p:txBody>
      </p:sp>
    </p:spTree>
    <p:extLst>
      <p:ext uri="{BB962C8B-B14F-4D97-AF65-F5344CB8AC3E}">
        <p14:creationId xmlns:p14="http://schemas.microsoft.com/office/powerpoint/2010/main" val="35614225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772" eaLnBrk="0" fontAlgn="base" hangingPunct="0">
              <a:spcBef>
                <a:spcPct val="30000"/>
              </a:spcBef>
              <a:spcAft>
                <a:spcPct val="0"/>
              </a:spcAft>
              <a:defRPr/>
            </a:pPr>
            <a:r>
              <a:rPr lang="en-US" sz="1200" b="1" dirty="0"/>
              <a:t>In 2022, there 18 weather or climate disaster events with losses exceeding $1 billion each. The annual average of billion-dollar events for the last five years (2018-2022) is 17.8 events.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a:t>According to the National Institute of Building Sciences 2019 report called, “Natural Hazard Mitigation Saves,” certain mitigation actions can see a 12:1 return on investment in avoided damage. On average, using federal grants for mitigation actions results in a 6:1 ROI.</a:t>
            </a:r>
            <a:endParaRPr lang="en-US" b="1" dirty="0"/>
          </a:p>
        </p:txBody>
      </p:sp>
      <p:sp>
        <p:nvSpPr>
          <p:cNvPr id="4" name="Slide Number Placeholder 3"/>
          <p:cNvSpPr>
            <a:spLocks noGrp="1"/>
          </p:cNvSpPr>
          <p:nvPr>
            <p:ph type="sldNum" sz="quarter" idx="5"/>
          </p:nvPr>
        </p:nvSpPr>
        <p:spPr/>
        <p:txBody>
          <a:bodyPr/>
          <a:lstStyle/>
          <a:p>
            <a:pPr>
              <a:defRPr/>
            </a:pPr>
            <a:fld id="{67769BEB-C791-424A-BE03-C4DFE9BD9BB3}" type="slidenum">
              <a:rPr lang="en-US" altLang="en-US" smtClean="0"/>
              <a:pPr>
                <a:defRPr/>
              </a:pPr>
              <a:t>10</a:t>
            </a:fld>
            <a:endParaRPr lang="en-US" altLang="en-US" dirty="0"/>
          </a:p>
        </p:txBody>
      </p:sp>
    </p:spTree>
    <p:extLst>
      <p:ext uri="{BB962C8B-B14F-4D97-AF65-F5344CB8AC3E}">
        <p14:creationId xmlns:p14="http://schemas.microsoft.com/office/powerpoint/2010/main" val="27380047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These are four  Hazard Mitigation Assistance Grant Programs. BRIC and FMA are nationally competitive non-disaster grant programs</a:t>
            </a:r>
          </a:p>
          <a:p>
            <a:endParaRPr lang="en-US" dirty="0"/>
          </a:p>
          <a:p>
            <a:r>
              <a:rPr lang="en-US" dirty="0"/>
              <a:t>HMGP is disaster related. The total funding available is calculated based on how much federal disaster assistance the state/tribe receives. For states and tribes with a standard hazard mitigation planning program, the state receives an HMGP funding ceiling is established as 15% of the total disaster assistance award. HMGP is one of our most important grants for communities and comprises 82% of all Federal mitigation grants received in R7.  It allows for wide ranging projects – must be based on mitigation activities identified in the community through the hazard mitigation planning process;  traditionally have had major impacts in our communities toward building resilience; </a:t>
            </a:r>
          </a:p>
          <a:p>
            <a:endParaRPr lang="en-US" dirty="0"/>
          </a:p>
          <a:p>
            <a:r>
              <a:rPr lang="en-US" dirty="0"/>
              <a:t>BRIC is a relatively new program, initiated 2 years ago (FY20 funding) replacing the Pre-Disaster Mitigation Program (PDM) to focus on addressing most important issues communities face – moving forward with focus on equity and changing environment-  BRIC has become a great opportunity for communities.</a:t>
            </a:r>
          </a:p>
          <a:p>
            <a:endParaRPr lang="en-US" dirty="0"/>
          </a:p>
          <a:p>
            <a:r>
              <a:rPr lang="en-US" dirty="0"/>
              <a:t>Flood Mitigation Assistance is for mitigating losses to NFIP insured structures. </a:t>
            </a:r>
          </a:p>
          <a:p>
            <a:endParaRPr lang="en-US" dirty="0"/>
          </a:p>
          <a:p>
            <a:r>
              <a:rPr lang="en-US" dirty="0"/>
              <a:t>Funding for both BRIC and FMA greatly expanded under IIJA for FY22. **Note: FY22 for both BRIC and FMA will be the upcoming application period. **</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67769BEB-C791-424A-BE03-C4DFE9BD9BB3}" type="slidenum">
              <a:rPr lang="en-US" altLang="en-US" smtClean="0"/>
              <a:pPr>
                <a:defRPr/>
              </a:pPr>
              <a:t>11</a:t>
            </a:fld>
            <a:endParaRPr lang="en-US" altLang="en-US" dirty="0"/>
          </a:p>
        </p:txBody>
      </p:sp>
    </p:spTree>
    <p:extLst>
      <p:ext uri="{BB962C8B-B14F-4D97-AF65-F5344CB8AC3E}">
        <p14:creationId xmlns:p14="http://schemas.microsoft.com/office/powerpoint/2010/main" val="26511655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4588"/>
            <a:ext cx="5495925" cy="3090862"/>
          </a:xfrm>
        </p:spPr>
      </p:sp>
      <p:sp>
        <p:nvSpPr>
          <p:cNvPr id="3" name="Notes Placeholder 2"/>
          <p:cNvSpPr>
            <a:spLocks noGrp="1"/>
          </p:cNvSpPr>
          <p:nvPr>
            <p:ph type="body" idx="1"/>
          </p:nvPr>
        </p:nvSpPr>
        <p:spPr/>
        <p:txBody>
          <a:bodyPr/>
          <a:lstStyle/>
          <a:p>
            <a:r>
              <a:rPr lang="en-US" dirty="0"/>
              <a:t>HMGP is disaster related. The total funding available is calculated based on how much federal disaster assistance the state receives. For states with a standard hazard mitigation planning program, the state receives an HMGP award equal to 15% of the total disaster assistance award. In enhanced mitigation planning program states, the they receive 20%. KS and NE are both standard states; IA and MO are both enhanced states. In addition to ongoing disasters awards, all 4 states were awarded a total of $70M in HMGP related to COVID disasters.</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**Note** Cost share for </a:t>
            </a:r>
            <a:r>
              <a:rPr lang="en-US" sz="1800" dirty="0">
                <a:effectLst/>
                <a:latin typeface="Segoe UI" panose="020B0502040204020203" pitchFamily="34" charset="0"/>
              </a:rPr>
              <a:t>DRs with Decs or incident period from 1/1/2020 to 12/31/2021 are 90/10</a:t>
            </a:r>
            <a:endParaRPr lang="en-US" sz="1800" dirty="0">
              <a:effectLst/>
              <a:latin typeface="Arial" panose="020B0604020202020204" pitchFamily="34"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fld id="{3FDD32C6-53A8-4562-8D66-2BE6BC8658F3}" type="slidenum">
              <a:rPr lang="en-US" smtClean="0"/>
              <a:t>12</a:t>
            </a:fld>
            <a:endParaRPr lang="en-US" dirty="0"/>
          </a:p>
        </p:txBody>
      </p:sp>
    </p:spTree>
    <p:extLst>
      <p:ext uri="{BB962C8B-B14F-4D97-AF65-F5344CB8AC3E}">
        <p14:creationId xmlns:p14="http://schemas.microsoft.com/office/powerpoint/2010/main" val="41506605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low ink)">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DEAAC867-88F7-4CED-8F37-D34D51AB901B}"/>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42AAA0AB-3FDA-4E3A-A12A-BB0BDEC63B7A}"/>
              </a:ext>
            </a:extLst>
          </p:cNvPr>
          <p:cNvSpPr/>
          <p:nvPr userDrawn="1"/>
        </p:nvSpPr>
        <p:spPr>
          <a:xfrm>
            <a:off x="8830733" y="4965701"/>
            <a:ext cx="3361267" cy="1414463"/>
          </a:xfrm>
          <a:prstGeom prst="rect">
            <a:avLst/>
          </a:prstGeom>
          <a:solidFill>
            <a:schemeClr val="tx2">
              <a:alpha val="86000"/>
            </a:schemeClr>
          </a:solidFill>
          <a:ln>
            <a:no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sz="1800" dirty="0"/>
          </a:p>
        </p:txBody>
      </p:sp>
      <p:sp>
        <p:nvSpPr>
          <p:cNvPr id="7" name="Rectangle 6">
            <a:extLst>
              <a:ext uri="{FF2B5EF4-FFF2-40B4-BE49-F238E27FC236}">
                <a16:creationId xmlns:a16="http://schemas.microsoft.com/office/drawing/2014/main" id="{5D6879E1-5480-47FE-9DBF-6A5C5A31332C}"/>
              </a:ext>
            </a:extLst>
          </p:cNvPr>
          <p:cNvSpPr/>
          <p:nvPr userDrawn="1"/>
        </p:nvSpPr>
        <p:spPr>
          <a:xfrm rot="10800000">
            <a:off x="0" y="1"/>
            <a:ext cx="12192000" cy="4346575"/>
          </a:xfrm>
          <a:prstGeom prst="rect">
            <a:avLst/>
          </a:prstGeom>
          <a:gradFill>
            <a:gsLst>
              <a:gs pos="0">
                <a:schemeClr val="tx1">
                  <a:alpha val="0"/>
                </a:schemeClr>
              </a:gs>
              <a:gs pos="100000">
                <a:schemeClr val="tx1">
                  <a:alpha val="56000"/>
                </a:schemeClr>
              </a:gs>
            </a:gsLst>
            <a:lin ang="5400000" scaled="1"/>
          </a:gradFill>
          <a:ln>
            <a:no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sz="1800" dirty="0"/>
          </a:p>
        </p:txBody>
      </p:sp>
      <p:pic>
        <p:nvPicPr>
          <p:cNvPr id="8" name="Picture 12">
            <a:extLst>
              <a:ext uri="{FF2B5EF4-FFF2-40B4-BE49-F238E27FC236}">
                <a16:creationId xmlns:a16="http://schemas.microsoft.com/office/drawing/2014/main" id="{EC6BCCB9-E6CF-4216-94AD-3A3C4AF4DE71}"/>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9467851" y="5334001"/>
            <a:ext cx="197696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p:nvPr>
        </p:nvSpPr>
        <p:spPr>
          <a:xfrm>
            <a:off x="738191" y="390545"/>
            <a:ext cx="10708748" cy="1816925"/>
          </a:xfrm>
        </p:spPr>
        <p:txBody>
          <a:bodyPr>
            <a:noAutofit/>
          </a:bodyPr>
          <a:lstStyle>
            <a:lvl1pPr>
              <a:lnSpc>
                <a:spcPct val="90000"/>
              </a:lnSpc>
              <a:defRPr sz="4050" b="0" i="0">
                <a:solidFill>
                  <a:schemeClr val="bg1"/>
                </a:solidFill>
                <a:latin typeface="Franklin Gothic Medium" panose="020B0603020102020204" pitchFamily="34" charset="0"/>
                <a:cs typeface="Times New Roman" panose="02020603050405020304" pitchFamily="18" charset="0"/>
              </a:defRPr>
            </a:lvl1pPr>
          </a:lstStyle>
          <a:p>
            <a:r>
              <a:rPr lang="en-US" dirty="0"/>
              <a:t>Click to edit Master title style</a:t>
            </a:r>
          </a:p>
        </p:txBody>
      </p:sp>
      <p:sp>
        <p:nvSpPr>
          <p:cNvPr id="6" name="Text Placeholder 5"/>
          <p:cNvSpPr>
            <a:spLocks noGrp="1"/>
          </p:cNvSpPr>
          <p:nvPr>
            <p:ph type="body" sz="quarter" idx="10"/>
          </p:nvPr>
        </p:nvSpPr>
        <p:spPr>
          <a:xfrm>
            <a:off x="738190" y="2280634"/>
            <a:ext cx="10708748" cy="1148366"/>
          </a:xfrm>
        </p:spPr>
        <p:txBody>
          <a:bodyPr/>
          <a:lstStyle>
            <a:lvl1pPr marL="0" indent="0">
              <a:buNone/>
              <a:defRPr sz="1800" b="0" i="0">
                <a:solidFill>
                  <a:schemeClr val="bg1"/>
                </a:solidFill>
                <a:latin typeface="Franklin Gothic Medium" panose="020B0603020102020204" pitchFamily="34" charset="0"/>
                <a:cs typeface="Times New Roman" panose="02020603050405020304" pitchFamily="18" charset="0"/>
              </a:defRPr>
            </a:lvl1pPr>
          </a:lstStyle>
          <a:p>
            <a:pPr lvl="0"/>
            <a:r>
              <a:rPr lang="en-US" dirty="0"/>
              <a:t>Click to edit Master text styles</a:t>
            </a:r>
          </a:p>
        </p:txBody>
      </p:sp>
    </p:spTree>
    <p:extLst>
      <p:ext uri="{BB962C8B-B14F-4D97-AF65-F5344CB8AC3E}">
        <p14:creationId xmlns:p14="http://schemas.microsoft.com/office/powerpoint/2010/main" val="3370551314"/>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wo Content">
    <p:bg>
      <p:bgPr>
        <a:solidFill>
          <a:schemeClr val="tx1"/>
        </a:solidFill>
        <a:effectLst/>
      </p:bgPr>
    </p:bg>
    <p:spTree>
      <p:nvGrpSpPr>
        <p:cNvPr id="1" name=""/>
        <p:cNvGrpSpPr/>
        <p:nvPr/>
      </p:nvGrpSpPr>
      <p:grpSpPr>
        <a:xfrm>
          <a:off x="0" y="0"/>
          <a:ext cx="0" cy="0"/>
          <a:chOff x="0" y="0"/>
          <a:chExt cx="0" cy="0"/>
        </a:xfrm>
      </p:grpSpPr>
      <p:cxnSp>
        <p:nvCxnSpPr>
          <p:cNvPr id="5" name="Straight Connector 13">
            <a:extLst>
              <a:ext uri="{FF2B5EF4-FFF2-40B4-BE49-F238E27FC236}">
                <a16:creationId xmlns:a16="http://schemas.microsoft.com/office/drawing/2014/main" id="{B3F25E4E-EA92-4032-97D6-4118304107E4}"/>
              </a:ext>
            </a:extLst>
          </p:cNvPr>
          <p:cNvCxnSpPr>
            <a:cxnSpLocks noChangeShapeType="1"/>
          </p:cNvCxnSpPr>
          <p:nvPr userDrawn="1"/>
        </p:nvCxnSpPr>
        <p:spPr bwMode="auto">
          <a:xfrm>
            <a:off x="11609917" y="6491288"/>
            <a:ext cx="582083"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cxnSp>
      <p:sp>
        <p:nvSpPr>
          <p:cNvPr id="6" name="Footer Placeholder 10">
            <a:extLst>
              <a:ext uri="{FF2B5EF4-FFF2-40B4-BE49-F238E27FC236}">
                <a16:creationId xmlns:a16="http://schemas.microsoft.com/office/drawing/2014/main" id="{FC21A17D-1DAB-4986-BCB7-2C296FBBAB15}"/>
              </a:ext>
            </a:extLst>
          </p:cNvPr>
          <p:cNvSpPr txBox="1">
            <a:spLocks/>
          </p:cNvSpPr>
          <p:nvPr userDrawn="1"/>
        </p:nvSpPr>
        <p:spPr>
          <a:xfrm>
            <a:off x="6758517" y="6408738"/>
            <a:ext cx="4442883" cy="201612"/>
          </a:xfrm>
          <a:prstGeom prst="rect">
            <a:avLst/>
          </a:prstGeom>
        </p:spPr>
        <p:txBody>
          <a:bodyPr lIns="0" tIns="0" rIns="0" bIns="0"/>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z="750" dirty="0">
                <a:latin typeface="Franklin Gothic Medium" panose="020B0603020102020204" pitchFamily="34" charset="0"/>
                <a:cs typeface="Times New Roman" panose="02020603050405020304" pitchFamily="18" charset="0"/>
              </a:rPr>
              <a:t>Building Resilient Infrastructure in Communities (BRIC)</a:t>
            </a:r>
          </a:p>
        </p:txBody>
      </p:sp>
      <p:pic>
        <p:nvPicPr>
          <p:cNvPr id="7" name="Picture 11">
            <a:extLst>
              <a:ext uri="{FF2B5EF4-FFF2-40B4-BE49-F238E27FC236}">
                <a16:creationId xmlns:a16="http://schemas.microsoft.com/office/drawing/2014/main" id="{1A678DF9-0597-4F53-B6F5-810DFE85BD95}"/>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0" y="0"/>
            <a:ext cx="6096000" cy="6858000"/>
          </a:xfrm>
          <a:prstGeom prst="rect">
            <a:avLst/>
          </a:prstGeom>
          <a:solidFill>
            <a:srgbClr val="005288">
              <a:alpha val="84000"/>
            </a:srgbClr>
          </a:solidFill>
          <a:ln w="9525">
            <a:noFill/>
          </a:ln>
        </p:spPr>
        <p:txBody>
          <a:bodyPr lIns="914400" tIns="1737360" rIns="365760" bIns="457200">
            <a:noAutofit/>
          </a:bodyPr>
          <a:lstStyle>
            <a:lvl1pPr marL="0" indent="0">
              <a:lnSpc>
                <a:spcPct val="100000"/>
              </a:lnSpc>
              <a:spcBef>
                <a:spcPts val="0"/>
              </a:spcBef>
              <a:buClr>
                <a:schemeClr val="bg1"/>
              </a:buClr>
              <a:buNone/>
              <a:defRPr sz="2400" b="0" i="0">
                <a:solidFill>
                  <a:schemeClr val="bg1"/>
                </a:solidFill>
              </a:defRPr>
            </a:lvl1pPr>
            <a:lvl2pPr marL="209550" indent="-209550">
              <a:spcBef>
                <a:spcPts val="750"/>
              </a:spcBef>
              <a:buClr>
                <a:schemeClr val="bg1"/>
              </a:buClr>
              <a:buSzPct val="100000"/>
              <a:buFont typeface="Wingdings" pitchFamily="2" charset="2"/>
              <a:buChar char="§"/>
              <a:tabLst/>
              <a:defRPr sz="1350" b="0" i="0">
                <a:solidFill>
                  <a:schemeClr val="bg1"/>
                </a:solidFill>
              </a:defRPr>
            </a:lvl2pPr>
            <a:lvl3pPr marL="857250" indent="-171450">
              <a:spcBef>
                <a:spcPts val="750"/>
              </a:spcBef>
              <a:buClr>
                <a:schemeClr val="bg1"/>
              </a:buClr>
              <a:buFont typeface="Wingdings" pitchFamily="2" charset="2"/>
              <a:buChar char="§"/>
              <a:defRPr sz="900" b="0" i="0">
                <a:solidFill>
                  <a:schemeClr val="bg1"/>
                </a:solidFill>
              </a:defRPr>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6096000" y="-3"/>
            <a:ext cx="6096000" cy="6857999"/>
          </a:xfrm>
          <a:prstGeom prst="rect">
            <a:avLst/>
          </a:prstGeom>
          <a:solidFill>
            <a:srgbClr val="5A5B5D">
              <a:alpha val="86000"/>
            </a:srgbClr>
          </a:solidFill>
          <a:ln w="9525">
            <a:noFill/>
          </a:ln>
        </p:spPr>
        <p:txBody>
          <a:bodyPr lIns="914400" tIns="1737360" rIns="365760" bIns="457200">
            <a:noAutofit/>
          </a:bodyPr>
          <a:lstStyle>
            <a:lvl1pPr marL="0" indent="0">
              <a:lnSpc>
                <a:spcPct val="100000"/>
              </a:lnSpc>
              <a:spcBef>
                <a:spcPts val="0"/>
              </a:spcBef>
              <a:buClr>
                <a:schemeClr val="bg1"/>
              </a:buClr>
              <a:buNone/>
              <a:defRPr sz="2400" b="0" i="0">
                <a:solidFill>
                  <a:schemeClr val="bg1"/>
                </a:solidFill>
              </a:defRPr>
            </a:lvl1pPr>
            <a:lvl2pPr marL="209550" indent="-209550">
              <a:spcBef>
                <a:spcPts val="750"/>
              </a:spcBef>
              <a:buClr>
                <a:schemeClr val="bg1"/>
              </a:buClr>
              <a:buSzPct val="100000"/>
              <a:buFont typeface="Wingdings" pitchFamily="2" charset="2"/>
              <a:buChar char="§"/>
              <a:tabLst/>
              <a:defRPr sz="1350" b="0" i="0">
                <a:solidFill>
                  <a:schemeClr val="bg1"/>
                </a:solidFill>
              </a:defRPr>
            </a:lvl2pPr>
            <a:lvl3pPr marL="857250" indent="-171450">
              <a:spcBef>
                <a:spcPts val="750"/>
              </a:spcBef>
              <a:buClr>
                <a:schemeClr val="bg1"/>
              </a:buClr>
              <a:buFont typeface="Wingdings" pitchFamily="2" charset="2"/>
              <a:buChar char="§"/>
              <a:defRPr sz="900" b="0" i="0">
                <a:solidFill>
                  <a:schemeClr val="bg1"/>
                </a:solidFill>
              </a:defRPr>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p:txBody>
      </p:sp>
      <p:sp>
        <p:nvSpPr>
          <p:cNvPr id="8" name="Slide Number Placeholder 5">
            <a:extLst>
              <a:ext uri="{FF2B5EF4-FFF2-40B4-BE49-F238E27FC236}">
                <a16:creationId xmlns:a16="http://schemas.microsoft.com/office/drawing/2014/main" id="{E3EBF580-4D5D-4F1B-B164-C9F521C52198}"/>
              </a:ext>
            </a:extLst>
          </p:cNvPr>
          <p:cNvSpPr>
            <a:spLocks noGrp="1"/>
          </p:cNvSpPr>
          <p:nvPr>
            <p:ph type="sldNum" sz="quarter" idx="10"/>
          </p:nvPr>
        </p:nvSpPr>
        <p:spPr>
          <a:xfrm>
            <a:off x="10968567" y="6408738"/>
            <a:ext cx="484717" cy="201612"/>
          </a:xfrm>
        </p:spPr>
        <p:txBody>
          <a:bodyPr lIns="0" tIns="0" rIns="0" bIns="0" anchor="t" anchorCtr="0"/>
          <a:lstStyle>
            <a:lvl1pPr algn="r">
              <a:defRPr sz="750" b="0" i="0">
                <a:solidFill>
                  <a:schemeClr val="bg1"/>
                </a:solidFill>
                <a:latin typeface="Franklin Gothic Medium" panose="020B0603020102020204" pitchFamily="34" charset="0"/>
                <a:cs typeface="Times New Roman" panose="02020603050405020304" pitchFamily="18" charset="0"/>
              </a:defRPr>
            </a:lvl1pPr>
          </a:lstStyle>
          <a:p>
            <a:pPr>
              <a:defRPr/>
            </a:pPr>
            <a:fld id="{50885F4D-C2BE-4ED5-9C92-CC33C009FACD}" type="slidenum">
              <a:rPr lang="en-US"/>
              <a:pPr>
                <a:defRPr/>
              </a:pPr>
              <a:t>‹#›</a:t>
            </a:fld>
            <a:endParaRPr lang="en-US" dirty="0"/>
          </a:p>
        </p:txBody>
      </p:sp>
    </p:spTree>
    <p:extLst>
      <p:ext uri="{BB962C8B-B14F-4D97-AF65-F5344CB8AC3E}">
        <p14:creationId xmlns:p14="http://schemas.microsoft.com/office/powerpoint/2010/main" val="39959453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2324788-229D-40B5-8410-24CA2968C129}"/>
              </a:ext>
            </a:extLst>
          </p:cNvPr>
          <p:cNvSpPr/>
          <p:nvPr userDrawn="1"/>
        </p:nvSpPr>
        <p:spPr>
          <a:xfrm>
            <a:off x="6096000" y="0"/>
            <a:ext cx="6096000" cy="6858000"/>
          </a:xfrm>
          <a:prstGeom prst="rect">
            <a:avLst/>
          </a:prstGeom>
          <a:solidFill>
            <a:schemeClr val="bg1">
              <a:lumMod val="95000"/>
            </a:schemeClr>
          </a:solidFill>
          <a:ln>
            <a:noFill/>
          </a:ln>
          <a:effectLst/>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sz="1800" dirty="0"/>
          </a:p>
        </p:txBody>
      </p:sp>
      <p:cxnSp>
        <p:nvCxnSpPr>
          <p:cNvPr id="4" name="Straight Connector 13">
            <a:extLst>
              <a:ext uri="{FF2B5EF4-FFF2-40B4-BE49-F238E27FC236}">
                <a16:creationId xmlns:a16="http://schemas.microsoft.com/office/drawing/2014/main" id="{8033CC3D-8D74-4DBC-9077-2EEC023A1B5D}"/>
              </a:ext>
            </a:extLst>
          </p:cNvPr>
          <p:cNvCxnSpPr>
            <a:cxnSpLocks noChangeShapeType="1"/>
          </p:cNvCxnSpPr>
          <p:nvPr userDrawn="1"/>
        </p:nvCxnSpPr>
        <p:spPr bwMode="auto">
          <a:xfrm>
            <a:off x="11609917" y="6491288"/>
            <a:ext cx="582083" cy="0"/>
          </a:xfrm>
          <a:prstGeom prst="line">
            <a:avLst/>
          </a:prstGeom>
          <a:noFill/>
          <a:ln w="25400">
            <a:solidFill>
              <a:schemeClr val="accent3">
                <a:lumMod val="75000"/>
              </a:schemeClr>
            </a:solidFill>
            <a:round/>
            <a:headEnd/>
            <a:tailEnd/>
          </a:ln>
        </p:spPr>
      </p:cxnSp>
      <p:sp>
        <p:nvSpPr>
          <p:cNvPr id="5" name="Footer Placeholder 10">
            <a:extLst>
              <a:ext uri="{FF2B5EF4-FFF2-40B4-BE49-F238E27FC236}">
                <a16:creationId xmlns:a16="http://schemas.microsoft.com/office/drawing/2014/main" id="{B1876CA6-A5C4-4ACB-B938-E79F9CF863CC}"/>
              </a:ext>
            </a:extLst>
          </p:cNvPr>
          <p:cNvSpPr txBox="1">
            <a:spLocks/>
          </p:cNvSpPr>
          <p:nvPr userDrawn="1"/>
        </p:nvSpPr>
        <p:spPr>
          <a:xfrm>
            <a:off x="6758517" y="6408738"/>
            <a:ext cx="4442883" cy="201612"/>
          </a:xfrm>
          <a:prstGeom prst="rect">
            <a:avLst/>
          </a:prstGeom>
        </p:spPr>
        <p:txBody>
          <a:bodyPr lIns="0" tIns="0" rIns="0" bIns="0"/>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z="750" dirty="0">
                <a:solidFill>
                  <a:schemeClr val="tx1">
                    <a:lumMod val="50000"/>
                    <a:lumOff val="50000"/>
                  </a:schemeClr>
                </a:solidFill>
                <a:latin typeface="Franklin Gothic Medium" panose="020B0603020102020204" pitchFamily="34" charset="0"/>
                <a:cs typeface="Times New Roman" panose="02020603050405020304" pitchFamily="18" charset="0"/>
              </a:rPr>
              <a:t>Building Resilient Infrastructure and Communities (BRIC)</a:t>
            </a:r>
          </a:p>
        </p:txBody>
      </p:sp>
      <p:sp>
        <p:nvSpPr>
          <p:cNvPr id="13" name="Text Placeholder 2"/>
          <p:cNvSpPr>
            <a:spLocks noGrp="1"/>
          </p:cNvSpPr>
          <p:nvPr>
            <p:ph idx="13"/>
          </p:nvPr>
        </p:nvSpPr>
        <p:spPr>
          <a:xfrm>
            <a:off x="758571" y="787402"/>
            <a:ext cx="4700016" cy="5096487"/>
          </a:xfrm>
          <a:prstGeom prst="rect">
            <a:avLst/>
          </a:prstGeom>
        </p:spPr>
        <p:txBody>
          <a:bodyPr bIns="45720" anchor="ctr"/>
          <a:lstStyle>
            <a:lvl1pPr marL="0" indent="0">
              <a:lnSpc>
                <a:spcPct val="90000"/>
              </a:lnSpc>
              <a:buFont typeface="Wingdings" pitchFamily="2" charset="2"/>
              <a:buNone/>
              <a:defRPr sz="2700" b="0" i="0">
                <a:solidFill>
                  <a:srgbClr val="005188"/>
                </a:solidFill>
              </a:defRPr>
            </a:lvl1pPr>
            <a:lvl2pPr marL="0" indent="0">
              <a:lnSpc>
                <a:spcPct val="100000"/>
              </a:lnSpc>
              <a:buSzPct val="100000"/>
              <a:buFont typeface="Wingdings" pitchFamily="2" charset="2"/>
              <a:buNone/>
              <a:tabLst/>
              <a:defRPr sz="1350" b="0" i="0">
                <a:solidFill>
                  <a:schemeClr val="tx1">
                    <a:lumMod val="75000"/>
                    <a:lumOff val="25000"/>
                  </a:schemeClr>
                </a:solidFill>
              </a:defRPr>
            </a:lvl2pPr>
            <a:lvl3pPr>
              <a:defRPr sz="1050" b="0" i="0">
                <a:solidFill>
                  <a:schemeClr val="tx1">
                    <a:lumMod val="75000"/>
                    <a:lumOff val="25000"/>
                  </a:schemeClr>
                </a:solidFill>
              </a:defRPr>
            </a:lvl3pPr>
          </a:lstStyle>
          <a:p>
            <a:pPr lvl="0"/>
            <a:r>
              <a:rPr lang="en-US"/>
              <a:t>Click to 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61062D96-EFA9-4A6E-B962-31EC043FC305}"/>
              </a:ext>
            </a:extLst>
          </p:cNvPr>
          <p:cNvSpPr>
            <a:spLocks noGrp="1"/>
          </p:cNvSpPr>
          <p:nvPr>
            <p:ph type="sldNum" sz="quarter" idx="14"/>
          </p:nvPr>
        </p:nvSpPr>
        <p:spPr>
          <a:xfrm>
            <a:off x="10968567" y="6408738"/>
            <a:ext cx="484717" cy="201612"/>
          </a:xfrm>
        </p:spPr>
        <p:txBody>
          <a:bodyPr lIns="0" tIns="0" rIns="0" bIns="0" anchor="t" anchorCtr="0"/>
          <a:lstStyle>
            <a:lvl1pPr algn="r">
              <a:defRPr sz="750" b="0" i="0">
                <a:solidFill>
                  <a:schemeClr val="tx1">
                    <a:lumMod val="50000"/>
                    <a:lumOff val="50000"/>
                  </a:schemeClr>
                </a:solidFill>
                <a:latin typeface="Franklin Gothic Medium" panose="020B0603020102020204" pitchFamily="34" charset="0"/>
                <a:cs typeface="Times New Roman" panose="02020603050405020304" pitchFamily="18" charset="0"/>
              </a:defRPr>
            </a:lvl1pPr>
          </a:lstStyle>
          <a:p>
            <a:pPr>
              <a:defRPr/>
            </a:pPr>
            <a:fld id="{19A27C47-2F99-4A45-BEB3-6A30B67FD251}" type="slidenum">
              <a:rPr lang="en-US"/>
              <a:pPr>
                <a:defRPr/>
              </a:pPr>
              <a:t>‹#›</a:t>
            </a:fld>
            <a:endParaRPr lang="en-US" dirty="0"/>
          </a:p>
        </p:txBody>
      </p:sp>
    </p:spTree>
    <p:extLst>
      <p:ext uri="{BB962C8B-B14F-4D97-AF65-F5344CB8AC3E}">
        <p14:creationId xmlns:p14="http://schemas.microsoft.com/office/powerpoint/2010/main" val="39928945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421D2B-6C86-4D41-B651-D59E82440922}"/>
              </a:ext>
            </a:extLst>
          </p:cNvPr>
          <p:cNvSpPr/>
          <p:nvPr userDrawn="1"/>
        </p:nvSpPr>
        <p:spPr>
          <a:xfrm>
            <a:off x="6096000" y="0"/>
            <a:ext cx="6096000" cy="6858000"/>
          </a:xfrm>
          <a:prstGeom prst="rect">
            <a:avLst/>
          </a:prstGeom>
          <a:solidFill>
            <a:srgbClr val="005188"/>
          </a:solidFill>
          <a:ln>
            <a:noFill/>
          </a:ln>
          <a:effectLst/>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sz="1800" dirty="0"/>
          </a:p>
        </p:txBody>
      </p:sp>
      <p:cxnSp>
        <p:nvCxnSpPr>
          <p:cNvPr id="4" name="Straight Connector 13">
            <a:extLst>
              <a:ext uri="{FF2B5EF4-FFF2-40B4-BE49-F238E27FC236}">
                <a16:creationId xmlns:a16="http://schemas.microsoft.com/office/drawing/2014/main" id="{73DF9A0D-6D4C-4041-B04A-2A8BED7A63B4}"/>
              </a:ext>
            </a:extLst>
          </p:cNvPr>
          <p:cNvCxnSpPr>
            <a:cxnSpLocks noChangeShapeType="1"/>
          </p:cNvCxnSpPr>
          <p:nvPr userDrawn="1"/>
        </p:nvCxnSpPr>
        <p:spPr bwMode="auto">
          <a:xfrm>
            <a:off x="11609917" y="6491288"/>
            <a:ext cx="582083"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cxnSp>
      <p:sp>
        <p:nvSpPr>
          <p:cNvPr id="5" name="Footer Placeholder 10">
            <a:extLst>
              <a:ext uri="{FF2B5EF4-FFF2-40B4-BE49-F238E27FC236}">
                <a16:creationId xmlns:a16="http://schemas.microsoft.com/office/drawing/2014/main" id="{EAE80063-95AF-4D2D-A4E9-56A73916A1D2}"/>
              </a:ext>
            </a:extLst>
          </p:cNvPr>
          <p:cNvSpPr txBox="1">
            <a:spLocks/>
          </p:cNvSpPr>
          <p:nvPr userDrawn="1"/>
        </p:nvSpPr>
        <p:spPr>
          <a:xfrm>
            <a:off x="6758517" y="6408738"/>
            <a:ext cx="4442883" cy="201612"/>
          </a:xfrm>
          <a:prstGeom prst="rect">
            <a:avLst/>
          </a:prstGeom>
        </p:spPr>
        <p:txBody>
          <a:bodyPr lIns="0" tIns="0" rIns="0" bIns="0"/>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z="750" dirty="0">
                <a:latin typeface="Franklin Gothic Medium" panose="020B0603020102020204" pitchFamily="34" charset="0"/>
                <a:cs typeface="Times New Roman" panose="02020603050405020304" pitchFamily="18" charset="0"/>
              </a:rPr>
              <a:t>Building Resilient Infrastructure and Communities (BRIC)</a:t>
            </a:r>
          </a:p>
        </p:txBody>
      </p:sp>
      <p:sp>
        <p:nvSpPr>
          <p:cNvPr id="13" name="Text Placeholder 2"/>
          <p:cNvSpPr>
            <a:spLocks noGrp="1"/>
          </p:cNvSpPr>
          <p:nvPr>
            <p:ph idx="13"/>
          </p:nvPr>
        </p:nvSpPr>
        <p:spPr>
          <a:xfrm>
            <a:off x="758571" y="787402"/>
            <a:ext cx="4700016" cy="5096487"/>
          </a:xfrm>
          <a:prstGeom prst="rect">
            <a:avLst/>
          </a:prstGeom>
        </p:spPr>
        <p:txBody>
          <a:bodyPr bIns="45720" anchor="ctr"/>
          <a:lstStyle>
            <a:lvl1pPr marL="0" indent="0">
              <a:lnSpc>
                <a:spcPct val="90000"/>
              </a:lnSpc>
              <a:buFont typeface="Wingdings" pitchFamily="2" charset="2"/>
              <a:buNone/>
              <a:defRPr sz="2700" b="0" i="0">
                <a:solidFill>
                  <a:srgbClr val="005188"/>
                </a:solidFill>
              </a:defRPr>
            </a:lvl1pPr>
            <a:lvl2pPr marL="0" indent="0">
              <a:lnSpc>
                <a:spcPct val="100000"/>
              </a:lnSpc>
              <a:buSzPct val="100000"/>
              <a:buFont typeface="Wingdings" pitchFamily="2" charset="2"/>
              <a:buNone/>
              <a:tabLst/>
              <a:defRPr sz="1350" b="0" i="0">
                <a:solidFill>
                  <a:schemeClr val="tx1">
                    <a:lumMod val="75000"/>
                    <a:lumOff val="25000"/>
                  </a:schemeClr>
                </a:solidFill>
              </a:defRPr>
            </a:lvl2pPr>
            <a:lvl3pPr>
              <a:defRPr sz="1050" b="0" i="0">
                <a:solidFill>
                  <a:schemeClr val="tx1">
                    <a:lumMod val="75000"/>
                    <a:lumOff val="25000"/>
                  </a:schemeClr>
                </a:solidFill>
              </a:defRPr>
            </a:lvl3pPr>
          </a:lstStyle>
          <a:p>
            <a:pPr lvl="0"/>
            <a:r>
              <a:rPr lang="en-US"/>
              <a:t>Click to 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407FB5A9-5953-42A3-8607-91A112084C91}"/>
              </a:ext>
            </a:extLst>
          </p:cNvPr>
          <p:cNvSpPr>
            <a:spLocks noGrp="1"/>
          </p:cNvSpPr>
          <p:nvPr>
            <p:ph type="sldNum" sz="quarter" idx="14"/>
          </p:nvPr>
        </p:nvSpPr>
        <p:spPr>
          <a:xfrm>
            <a:off x="10968567" y="6408738"/>
            <a:ext cx="484717" cy="201612"/>
          </a:xfrm>
        </p:spPr>
        <p:txBody>
          <a:bodyPr lIns="0" tIns="0" rIns="0" bIns="0" anchor="t" anchorCtr="0"/>
          <a:lstStyle>
            <a:lvl1pPr algn="r">
              <a:defRPr sz="750" b="0" i="0">
                <a:solidFill>
                  <a:schemeClr val="bg1"/>
                </a:solidFill>
                <a:latin typeface="Franklin Gothic Medium" panose="020B0603020102020204" pitchFamily="34" charset="0"/>
                <a:cs typeface="Times New Roman" panose="02020603050405020304" pitchFamily="18" charset="0"/>
              </a:defRPr>
            </a:lvl1pPr>
          </a:lstStyle>
          <a:p>
            <a:pPr>
              <a:defRPr/>
            </a:pPr>
            <a:fld id="{1D659D08-3A14-4FFE-87E8-B58703CDA7D6}" type="slidenum">
              <a:rPr lang="en-US"/>
              <a:pPr>
                <a:defRPr/>
              </a:pPr>
              <a:t>‹#›</a:t>
            </a:fld>
            <a:endParaRPr lang="en-US" dirty="0"/>
          </a:p>
        </p:txBody>
      </p:sp>
    </p:spTree>
    <p:extLst>
      <p:ext uri="{BB962C8B-B14F-4D97-AF65-F5344CB8AC3E}">
        <p14:creationId xmlns:p14="http://schemas.microsoft.com/office/powerpoint/2010/main" val="27118093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4" name="Footer Placeholder 10">
            <a:extLst>
              <a:ext uri="{FF2B5EF4-FFF2-40B4-BE49-F238E27FC236}">
                <a16:creationId xmlns:a16="http://schemas.microsoft.com/office/drawing/2014/main" id="{4F4E2ED7-280F-43CE-ACB3-3DACB05F0302}"/>
              </a:ext>
            </a:extLst>
          </p:cNvPr>
          <p:cNvSpPr txBox="1">
            <a:spLocks/>
          </p:cNvSpPr>
          <p:nvPr userDrawn="1"/>
        </p:nvSpPr>
        <p:spPr>
          <a:xfrm>
            <a:off x="6758517" y="6408738"/>
            <a:ext cx="4442883" cy="201612"/>
          </a:xfrm>
          <a:prstGeom prst="rect">
            <a:avLst/>
          </a:prstGeom>
        </p:spPr>
        <p:txBody>
          <a:bodyPr lIns="0" tIns="0" rIns="0" bIns="0"/>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z="750" dirty="0">
                <a:solidFill>
                  <a:schemeClr val="tx1">
                    <a:lumMod val="50000"/>
                    <a:lumOff val="50000"/>
                  </a:schemeClr>
                </a:solidFill>
                <a:latin typeface="Franklin Gothic Medium" panose="020B0603020102020204" pitchFamily="34" charset="0"/>
                <a:cs typeface="Times New Roman" panose="02020603050405020304" pitchFamily="18" charset="0"/>
              </a:rPr>
              <a:t>Building Resilient Infrastructure and Communities (BRIC)</a:t>
            </a:r>
          </a:p>
        </p:txBody>
      </p:sp>
      <p:cxnSp>
        <p:nvCxnSpPr>
          <p:cNvPr id="5" name="Straight Connector 13">
            <a:extLst>
              <a:ext uri="{FF2B5EF4-FFF2-40B4-BE49-F238E27FC236}">
                <a16:creationId xmlns:a16="http://schemas.microsoft.com/office/drawing/2014/main" id="{FBF07144-E00E-4821-8518-685CEADDAB51}"/>
              </a:ext>
            </a:extLst>
          </p:cNvPr>
          <p:cNvCxnSpPr>
            <a:cxnSpLocks noChangeShapeType="1"/>
          </p:cNvCxnSpPr>
          <p:nvPr userDrawn="1"/>
        </p:nvCxnSpPr>
        <p:spPr bwMode="auto">
          <a:xfrm>
            <a:off x="11609917" y="6491288"/>
            <a:ext cx="582083" cy="0"/>
          </a:xfrm>
          <a:prstGeom prst="line">
            <a:avLst/>
          </a:prstGeom>
          <a:noFill/>
          <a:ln w="25400">
            <a:solidFill>
              <a:schemeClr val="accent3">
                <a:lumMod val="75000"/>
              </a:schemeClr>
            </a:solidFill>
            <a:round/>
            <a:headEnd/>
            <a:tailEnd/>
          </a:ln>
        </p:spPr>
      </p:cxnSp>
      <p:sp>
        <p:nvSpPr>
          <p:cNvPr id="8" name="Title Placeholder 1"/>
          <p:cNvSpPr>
            <a:spLocks noGrp="1"/>
          </p:cNvSpPr>
          <p:nvPr>
            <p:ph type="title"/>
          </p:nvPr>
        </p:nvSpPr>
        <p:spPr>
          <a:xfrm>
            <a:off x="740664" y="247167"/>
            <a:ext cx="10713149" cy="950699"/>
          </a:xfrm>
          <a:prstGeom prst="rect">
            <a:avLst/>
          </a:prstGeom>
        </p:spPr>
        <p:txBody>
          <a:bodyPr rtlCol="0">
            <a:normAutofit/>
          </a:bodyPr>
          <a:lstStyle>
            <a:lvl1pPr>
              <a:defRPr sz="2700" b="0" i="0">
                <a:solidFill>
                  <a:schemeClr val="tx2"/>
                </a:solidFill>
              </a:defRPr>
            </a:lvl1pPr>
          </a:lstStyle>
          <a:p>
            <a:r>
              <a:rPr lang="en-US"/>
              <a:t>Click to edit Master title style</a:t>
            </a:r>
            <a:endParaRPr lang="en-US" dirty="0"/>
          </a:p>
        </p:txBody>
      </p:sp>
      <p:sp>
        <p:nvSpPr>
          <p:cNvPr id="6" name="Text Placeholder 5"/>
          <p:cNvSpPr>
            <a:spLocks noGrp="1"/>
          </p:cNvSpPr>
          <p:nvPr>
            <p:ph type="body" sz="quarter" idx="13"/>
          </p:nvPr>
        </p:nvSpPr>
        <p:spPr>
          <a:xfrm>
            <a:off x="740664" y="1284792"/>
            <a:ext cx="10713149" cy="1111169"/>
          </a:xfrm>
        </p:spPr>
        <p:txBody>
          <a:bodyPr/>
          <a:lstStyle>
            <a:lvl1pPr marL="0" indent="0">
              <a:buNone/>
              <a:defRPr b="0" i="0"/>
            </a:lvl1pPr>
            <a:lvl2pPr>
              <a:defRPr b="0" i="0"/>
            </a:lvl2pPr>
            <a:lvl3pPr>
              <a:defRPr b="0" i="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1A3680A4-17EB-436B-AB09-E99A126AC45E}"/>
              </a:ext>
            </a:extLst>
          </p:cNvPr>
          <p:cNvSpPr>
            <a:spLocks noGrp="1"/>
          </p:cNvSpPr>
          <p:nvPr>
            <p:ph type="sldNum" sz="quarter" idx="14"/>
          </p:nvPr>
        </p:nvSpPr>
        <p:spPr>
          <a:xfrm>
            <a:off x="10968567" y="6408738"/>
            <a:ext cx="484717" cy="201612"/>
          </a:xfrm>
        </p:spPr>
        <p:txBody>
          <a:bodyPr lIns="0" tIns="0" rIns="0" bIns="0" anchor="t" anchorCtr="0"/>
          <a:lstStyle>
            <a:lvl1pPr algn="r">
              <a:defRPr sz="750" b="0" i="0">
                <a:solidFill>
                  <a:schemeClr val="tx1">
                    <a:lumMod val="50000"/>
                    <a:lumOff val="50000"/>
                  </a:schemeClr>
                </a:solidFill>
                <a:latin typeface="Franklin Gothic Medium" panose="020B0603020102020204" pitchFamily="34" charset="0"/>
                <a:cs typeface="Times New Roman" panose="02020603050405020304" pitchFamily="18" charset="0"/>
              </a:defRPr>
            </a:lvl1pPr>
          </a:lstStyle>
          <a:p>
            <a:pPr>
              <a:defRPr/>
            </a:pPr>
            <a:fld id="{0D3FB587-693F-4355-9979-AE4DCC91DA99}" type="slidenum">
              <a:rPr lang="en-US"/>
              <a:pPr>
                <a:defRPr/>
              </a:pPr>
              <a:t>‹#›</a:t>
            </a:fld>
            <a:endParaRPr lang="en-US" dirty="0"/>
          </a:p>
        </p:txBody>
      </p:sp>
    </p:spTree>
    <p:extLst>
      <p:ext uri="{BB962C8B-B14F-4D97-AF65-F5344CB8AC3E}">
        <p14:creationId xmlns:p14="http://schemas.microsoft.com/office/powerpoint/2010/main" val="4054349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 with title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41746A-DB95-4042-8080-3841ACB19CDF}"/>
              </a:ext>
            </a:extLst>
          </p:cNvPr>
          <p:cNvSpPr/>
          <p:nvPr userDrawn="1"/>
        </p:nvSpPr>
        <p:spPr>
          <a:xfrm>
            <a:off x="0" y="6149976"/>
            <a:ext cx="12192000" cy="708025"/>
          </a:xfrm>
          <a:prstGeom prst="rect">
            <a:avLst/>
          </a:prstGeom>
          <a:solidFill>
            <a:schemeClr val="accent3"/>
          </a:solidFill>
          <a:ln>
            <a:no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sz="1800" dirty="0"/>
          </a:p>
        </p:txBody>
      </p:sp>
      <p:sp>
        <p:nvSpPr>
          <p:cNvPr id="5" name="Rectangle 4">
            <a:extLst>
              <a:ext uri="{FF2B5EF4-FFF2-40B4-BE49-F238E27FC236}">
                <a16:creationId xmlns:a16="http://schemas.microsoft.com/office/drawing/2014/main" id="{2DE3429A-FA74-43CE-8588-8A4FEA9E3407}"/>
              </a:ext>
            </a:extLst>
          </p:cNvPr>
          <p:cNvSpPr/>
          <p:nvPr userDrawn="1"/>
        </p:nvSpPr>
        <p:spPr>
          <a:xfrm>
            <a:off x="7749117" y="6149976"/>
            <a:ext cx="4442883" cy="708025"/>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sz="1800" dirty="0"/>
          </a:p>
        </p:txBody>
      </p:sp>
      <p:sp>
        <p:nvSpPr>
          <p:cNvPr id="6" name="Parallelogram 5">
            <a:extLst>
              <a:ext uri="{FF2B5EF4-FFF2-40B4-BE49-F238E27FC236}">
                <a16:creationId xmlns:a16="http://schemas.microsoft.com/office/drawing/2014/main" id="{0C28047F-F396-43B2-B3B6-6E4570D16303}"/>
              </a:ext>
            </a:extLst>
          </p:cNvPr>
          <p:cNvSpPr/>
          <p:nvPr userDrawn="1"/>
        </p:nvSpPr>
        <p:spPr>
          <a:xfrm>
            <a:off x="4601633" y="6149976"/>
            <a:ext cx="6470651" cy="708025"/>
          </a:xfrm>
          <a:prstGeom prst="parallelogram">
            <a:avLst>
              <a:gd name="adj" fmla="val 406266"/>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sz="1800" dirty="0"/>
          </a:p>
        </p:txBody>
      </p:sp>
      <p:sp>
        <p:nvSpPr>
          <p:cNvPr id="7" name="Footer Placeholder 10">
            <a:extLst>
              <a:ext uri="{FF2B5EF4-FFF2-40B4-BE49-F238E27FC236}">
                <a16:creationId xmlns:a16="http://schemas.microsoft.com/office/drawing/2014/main" id="{F98AEDCE-6D75-4639-A668-90E0080010A5}"/>
              </a:ext>
            </a:extLst>
          </p:cNvPr>
          <p:cNvSpPr txBox="1">
            <a:spLocks/>
          </p:cNvSpPr>
          <p:nvPr userDrawn="1"/>
        </p:nvSpPr>
        <p:spPr>
          <a:xfrm>
            <a:off x="1068917" y="6408738"/>
            <a:ext cx="4442883" cy="201612"/>
          </a:xfrm>
          <a:prstGeom prst="rect">
            <a:avLst/>
          </a:prstGeom>
        </p:spPr>
        <p:txBody>
          <a:bodyPr lIns="0" tIns="0" rIns="0" bIns="0"/>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defRPr/>
            </a:pPr>
            <a:r>
              <a:rPr lang="en-US" sz="900" dirty="0">
                <a:latin typeface="Franklin Gothic Medium" panose="020B0603020102020204" pitchFamily="34" charset="0"/>
                <a:cs typeface="Times New Roman" panose="02020603050405020304" pitchFamily="18" charset="0"/>
              </a:rPr>
              <a:t>Building Resilient Infrastructure and Communities (BRIC)</a:t>
            </a:r>
          </a:p>
        </p:txBody>
      </p:sp>
      <p:pic>
        <p:nvPicPr>
          <p:cNvPr id="8" name="Picture 13" descr="A close up of a sign&#10;&#10;Description automatically generated">
            <a:extLst>
              <a:ext uri="{FF2B5EF4-FFF2-40B4-BE49-F238E27FC236}">
                <a16:creationId xmlns:a16="http://schemas.microsoft.com/office/drawing/2014/main" id="{4092C27A-D7D1-48F3-A4DF-78C073086D91}"/>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0172700" y="6283325"/>
            <a:ext cx="1280584" cy="45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Placeholder 5"/>
          <p:cNvSpPr>
            <a:spLocks noGrp="1"/>
          </p:cNvSpPr>
          <p:nvPr>
            <p:ph type="body" sz="quarter" idx="10"/>
          </p:nvPr>
        </p:nvSpPr>
        <p:spPr>
          <a:xfrm>
            <a:off x="738185" y="5456892"/>
            <a:ext cx="4138617" cy="528224"/>
          </a:xfrm>
        </p:spPr>
        <p:txBody>
          <a:bodyPr anchor="b"/>
          <a:lstStyle>
            <a:lvl1pPr marL="0" indent="0" algn="l">
              <a:buFontTx/>
              <a:buNone/>
              <a:defRPr sz="900" b="0" i="0" baseline="0"/>
            </a:lvl1pPr>
            <a:lvl2pPr marL="342900" indent="0">
              <a:buFontTx/>
              <a:buNone/>
              <a:defRPr sz="1050"/>
            </a:lvl2pPr>
            <a:lvl3pPr marL="685800" indent="0">
              <a:buFontTx/>
              <a:buNone/>
              <a:defRPr sz="1050"/>
            </a:lvl3pPr>
          </a:lstStyle>
          <a:p>
            <a:pPr lvl="0"/>
            <a:r>
              <a:rPr lang="en-US"/>
              <a:t>Click to edit Master text styles</a:t>
            </a:r>
          </a:p>
        </p:txBody>
      </p:sp>
      <p:sp>
        <p:nvSpPr>
          <p:cNvPr id="19" name="Text Placeholder 3"/>
          <p:cNvSpPr>
            <a:spLocks noGrp="1"/>
          </p:cNvSpPr>
          <p:nvPr>
            <p:ph type="body" sz="half" idx="11"/>
          </p:nvPr>
        </p:nvSpPr>
        <p:spPr>
          <a:xfrm>
            <a:off x="7325957" y="564185"/>
            <a:ext cx="4234455" cy="705630"/>
          </a:xfrm>
          <a:prstGeom prst="rect">
            <a:avLst/>
          </a:prstGeom>
        </p:spPr>
        <p:txBody>
          <a:bodyPr/>
          <a:lstStyle>
            <a:lvl1pPr marL="0" indent="0" algn="r">
              <a:lnSpc>
                <a:spcPts val="1650"/>
              </a:lnSpc>
              <a:spcBef>
                <a:spcPts val="1125"/>
              </a:spcBef>
              <a:buNone/>
              <a:defRPr sz="1350" b="0" i="0" baseline="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Footer Placeholder 4">
            <a:extLst>
              <a:ext uri="{FF2B5EF4-FFF2-40B4-BE49-F238E27FC236}">
                <a16:creationId xmlns:a16="http://schemas.microsoft.com/office/drawing/2014/main" id="{AA4F93FB-F5C8-428A-9102-302876196058}"/>
              </a:ext>
            </a:extLst>
          </p:cNvPr>
          <p:cNvSpPr>
            <a:spLocks noGrp="1"/>
          </p:cNvSpPr>
          <p:nvPr>
            <p:ph type="ftr" sz="quarter" idx="12"/>
          </p:nvPr>
        </p:nvSpPr>
        <p:spPr>
          <a:xfrm>
            <a:off x="5471584" y="6408738"/>
            <a:ext cx="4233333" cy="201612"/>
          </a:xfrm>
        </p:spPr>
        <p:txBody>
          <a:bodyPr lIns="0" tIns="0" rIns="0" bIns="0" anchor="t" anchorCtr="0"/>
          <a:lstStyle>
            <a:lvl1pPr>
              <a:defRPr b="0" i="0">
                <a:solidFill>
                  <a:schemeClr val="bg1"/>
                </a:solidFill>
                <a:latin typeface="Franklin Gothic Medium" panose="020B0603020102020204" pitchFamily="34" charset="0"/>
                <a:cs typeface="Times New Roman" panose="02020603050405020304" pitchFamily="18" charset="0"/>
              </a:defRPr>
            </a:lvl1pPr>
          </a:lstStyle>
          <a:p>
            <a:pPr>
              <a:defRPr/>
            </a:pPr>
            <a:endParaRPr lang="en-US" dirty="0"/>
          </a:p>
        </p:txBody>
      </p:sp>
      <p:sp>
        <p:nvSpPr>
          <p:cNvPr id="10" name="Slide Number Placeholder 5">
            <a:extLst>
              <a:ext uri="{FF2B5EF4-FFF2-40B4-BE49-F238E27FC236}">
                <a16:creationId xmlns:a16="http://schemas.microsoft.com/office/drawing/2014/main" id="{3A05DF43-6B2B-4FD3-856F-5581332733E8}"/>
              </a:ext>
            </a:extLst>
          </p:cNvPr>
          <p:cNvSpPr>
            <a:spLocks noGrp="1"/>
          </p:cNvSpPr>
          <p:nvPr>
            <p:ph type="sldNum" sz="quarter" idx="13"/>
          </p:nvPr>
        </p:nvSpPr>
        <p:spPr>
          <a:xfrm>
            <a:off x="738718" y="6408738"/>
            <a:ext cx="484716" cy="201612"/>
          </a:xfrm>
        </p:spPr>
        <p:txBody>
          <a:bodyPr lIns="0" tIns="0" rIns="0" bIns="0" anchor="t" anchorCtr="0"/>
          <a:lstStyle>
            <a:lvl1pPr algn="l">
              <a:defRPr b="0" i="0">
                <a:solidFill>
                  <a:schemeClr val="bg1"/>
                </a:solidFill>
                <a:latin typeface="Franklin Gothic Medium" panose="020B0603020102020204" pitchFamily="34" charset="0"/>
                <a:cs typeface="Times New Roman" panose="02020603050405020304" pitchFamily="18" charset="0"/>
              </a:defRPr>
            </a:lvl1pPr>
          </a:lstStyle>
          <a:p>
            <a:pPr>
              <a:defRPr/>
            </a:pPr>
            <a:fld id="{56C31B1D-5AE2-4D45-BE33-5DE969D4C3A8}" type="slidenum">
              <a:rPr lang="en-US"/>
              <a:pPr>
                <a:defRPr/>
              </a:pPr>
              <a:t>‹#›</a:t>
            </a:fld>
            <a:endParaRPr lang="en-US" dirty="0"/>
          </a:p>
        </p:txBody>
      </p:sp>
    </p:spTree>
    <p:extLst>
      <p:ext uri="{BB962C8B-B14F-4D97-AF65-F5344CB8AC3E}">
        <p14:creationId xmlns:p14="http://schemas.microsoft.com/office/powerpoint/2010/main" val="22373475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pic>
        <p:nvPicPr>
          <p:cNvPr id="4" name="Picture 7" descr="A view of a city&#10;&#10;Description automatically generated">
            <a:extLst>
              <a:ext uri="{FF2B5EF4-FFF2-40B4-BE49-F238E27FC236}">
                <a16:creationId xmlns:a16="http://schemas.microsoft.com/office/drawing/2014/main" id="{7D2D8279-4CCB-465A-8835-7B8F2A927BFC}"/>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609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ent Placeholder 2"/>
          <p:cNvSpPr>
            <a:spLocks noGrp="1"/>
          </p:cNvSpPr>
          <p:nvPr>
            <p:ph sz="half" idx="1"/>
          </p:nvPr>
        </p:nvSpPr>
        <p:spPr>
          <a:xfrm>
            <a:off x="6619774" y="2159000"/>
            <a:ext cx="5268383" cy="3717544"/>
          </a:xfrm>
          <a:prstGeom prst="rect">
            <a:avLst/>
          </a:prstGeom>
        </p:spPr>
        <p:txBody>
          <a:bodyPr/>
          <a:lstStyle>
            <a:lvl1pPr>
              <a:defRPr sz="1500"/>
            </a:lvl1pPr>
            <a:lvl2pPr>
              <a:spcBef>
                <a:spcPts val="750"/>
              </a:spcBef>
              <a:defRPr sz="1350"/>
            </a:lvl2pPr>
            <a:lvl3pPr>
              <a:spcBef>
                <a:spcPts val="750"/>
              </a:spcBef>
              <a:defRPr sz="12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p:txBody>
      </p:sp>
      <p:sp>
        <p:nvSpPr>
          <p:cNvPr id="13" name="Title Placeholder 1"/>
          <p:cNvSpPr>
            <a:spLocks noGrp="1"/>
          </p:cNvSpPr>
          <p:nvPr>
            <p:ph type="title"/>
          </p:nvPr>
        </p:nvSpPr>
        <p:spPr>
          <a:xfrm>
            <a:off x="6619773" y="1387209"/>
            <a:ext cx="4833555" cy="743347"/>
          </a:xfrm>
          <a:prstGeom prst="rect">
            <a:avLst/>
          </a:prstGeom>
        </p:spPr>
        <p:txBody>
          <a:bodyPr lIns="91440" tIns="45720" rIns="91440" bIns="45720" rtlCol="0" anchor="ctr">
            <a:normAutofit/>
          </a:bodyPr>
          <a:lstStyle>
            <a:lvl1pPr>
              <a:defRPr>
                <a:solidFill>
                  <a:srgbClr val="005288"/>
                </a:solidFill>
              </a:defRPr>
            </a:lvl1pPr>
          </a:lstStyle>
          <a:p>
            <a:r>
              <a:rPr lang="en-US"/>
              <a:t>Click to edit Master title style</a:t>
            </a:r>
            <a:endParaRPr lang="en-US" dirty="0"/>
          </a:p>
        </p:txBody>
      </p:sp>
      <p:sp>
        <p:nvSpPr>
          <p:cNvPr id="5" name="Footer Placeholder 10">
            <a:extLst>
              <a:ext uri="{FF2B5EF4-FFF2-40B4-BE49-F238E27FC236}">
                <a16:creationId xmlns:a16="http://schemas.microsoft.com/office/drawing/2014/main" id="{66602F6F-F9FD-4C8E-8F2B-56252BE7522B}"/>
              </a:ext>
            </a:extLst>
          </p:cNvPr>
          <p:cNvSpPr>
            <a:spLocks noGrp="1"/>
          </p:cNvSpPr>
          <p:nvPr>
            <p:ph type="ftr" sz="quarter" idx="10"/>
          </p:nvPr>
        </p:nvSpPr>
        <p:spPr>
          <a:xfrm>
            <a:off x="6529917" y="6276976"/>
            <a:ext cx="4442883" cy="365125"/>
          </a:xfrm>
        </p:spPr>
        <p:txBody>
          <a:bodyPr/>
          <a:lstStyle>
            <a:lvl1pPr>
              <a:defRPr>
                <a:ln>
                  <a:noFill/>
                </a:ln>
                <a:solidFill>
                  <a:srgbClr val="5A5B5D"/>
                </a:solidFill>
              </a:defRPr>
            </a:lvl1pPr>
          </a:lstStyle>
          <a:p>
            <a:pPr>
              <a:defRPr/>
            </a:pPr>
            <a:r>
              <a:rPr lang="en-US" dirty="0"/>
              <a:t>Federal Emergency Management Agency</a:t>
            </a:r>
          </a:p>
        </p:txBody>
      </p:sp>
      <p:sp>
        <p:nvSpPr>
          <p:cNvPr id="6" name="Slide Number Placeholder 11">
            <a:extLst>
              <a:ext uri="{FF2B5EF4-FFF2-40B4-BE49-F238E27FC236}">
                <a16:creationId xmlns:a16="http://schemas.microsoft.com/office/drawing/2014/main" id="{28CCE692-31DE-44F6-908B-97F9335EDB7B}"/>
              </a:ext>
            </a:extLst>
          </p:cNvPr>
          <p:cNvSpPr>
            <a:spLocks noGrp="1"/>
          </p:cNvSpPr>
          <p:nvPr>
            <p:ph type="sldNum" sz="quarter" idx="11"/>
          </p:nvPr>
        </p:nvSpPr>
        <p:spPr>
          <a:xfrm>
            <a:off x="10972800" y="6276976"/>
            <a:ext cx="914400" cy="365125"/>
          </a:xfrm>
        </p:spPr>
        <p:txBody>
          <a:bodyPr/>
          <a:lstStyle>
            <a:lvl1pPr>
              <a:defRPr>
                <a:solidFill>
                  <a:srgbClr val="5A5B5D"/>
                </a:solidFill>
              </a:defRPr>
            </a:lvl1pPr>
          </a:lstStyle>
          <a:p>
            <a:pPr>
              <a:defRPr/>
            </a:pPr>
            <a:fld id="{A2189761-2846-4F5B-9BE8-04C6933EAEE7}" type="slidenum">
              <a:rPr lang="en-US"/>
              <a:pPr>
                <a:defRPr/>
              </a:pPr>
              <a:t>‹#›</a:t>
            </a:fld>
            <a:endParaRPr lang="en-US" dirty="0"/>
          </a:p>
        </p:txBody>
      </p:sp>
    </p:spTree>
    <p:extLst>
      <p:ext uri="{BB962C8B-B14F-4D97-AF65-F5344CB8AC3E}">
        <p14:creationId xmlns:p14="http://schemas.microsoft.com/office/powerpoint/2010/main" val="39814742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5_Two Conten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E3FC85-6BF3-D94D-B8FE-FD0C2A5B203B}"/>
              </a:ext>
            </a:extLst>
          </p:cNvPr>
          <p:cNvSpPr/>
          <p:nvPr userDrawn="1"/>
        </p:nvSpPr>
        <p:spPr>
          <a:xfrm>
            <a:off x="6096000" y="0"/>
            <a:ext cx="6096000" cy="6858000"/>
          </a:xfrm>
          <a:prstGeom prst="rect">
            <a:avLst/>
          </a:prstGeom>
          <a:solidFill>
            <a:srgbClr val="005188"/>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7" name="Footer Placeholder 10">
            <a:extLst>
              <a:ext uri="{FF2B5EF4-FFF2-40B4-BE49-F238E27FC236}">
                <a16:creationId xmlns:a16="http://schemas.microsoft.com/office/drawing/2014/main" id="{C2F1596D-781D-EF48-81CB-1D95696A1F8E}"/>
              </a:ext>
            </a:extLst>
          </p:cNvPr>
          <p:cNvSpPr>
            <a:spLocks noGrp="1"/>
          </p:cNvSpPr>
          <p:nvPr>
            <p:ph type="ftr" sz="quarter" idx="11"/>
          </p:nvPr>
        </p:nvSpPr>
        <p:spPr>
          <a:xfrm>
            <a:off x="6587490" y="6299521"/>
            <a:ext cx="4443413" cy="365125"/>
          </a:xfrm>
        </p:spPr>
        <p:txBody>
          <a:bodyPr/>
          <a:lstStyle>
            <a:lvl1pPr>
              <a:defRPr>
                <a:ln>
                  <a:noFill/>
                </a:ln>
                <a:solidFill>
                  <a:schemeClr val="bg1"/>
                </a:solidFill>
              </a:defRPr>
            </a:lvl1pPr>
          </a:lstStyle>
          <a:p>
            <a:r>
              <a:rPr lang="en-US" dirty="0"/>
              <a:t>Federal Emergency Management Agency</a:t>
            </a:r>
          </a:p>
        </p:txBody>
      </p:sp>
      <p:sp>
        <p:nvSpPr>
          <p:cNvPr id="8" name="Slide Number Placeholder 11">
            <a:extLst>
              <a:ext uri="{FF2B5EF4-FFF2-40B4-BE49-F238E27FC236}">
                <a16:creationId xmlns:a16="http://schemas.microsoft.com/office/drawing/2014/main" id="{6C9652F4-E8D4-6446-9C97-A4DC78041D82}"/>
              </a:ext>
            </a:extLst>
          </p:cNvPr>
          <p:cNvSpPr>
            <a:spLocks noGrp="1"/>
          </p:cNvSpPr>
          <p:nvPr>
            <p:ph type="sldNum" sz="quarter" idx="12"/>
          </p:nvPr>
        </p:nvSpPr>
        <p:spPr>
          <a:xfrm>
            <a:off x="11030903" y="6299521"/>
            <a:ext cx="914403" cy="365125"/>
          </a:xfrm>
        </p:spPr>
        <p:txBody>
          <a:bodyPr/>
          <a:lstStyle>
            <a:lvl1pPr>
              <a:defRPr>
                <a:solidFill>
                  <a:schemeClr val="bg1"/>
                </a:solidFill>
              </a:defRPr>
            </a:lvl1pPr>
          </a:lstStyle>
          <a:p>
            <a:fld id="{8FCC257D-A786-9244-9E17-CE618C8B9275}" type="slidenum">
              <a:rPr lang="en-US" smtClean="0"/>
              <a:pPr/>
              <a:t>‹#›</a:t>
            </a:fld>
            <a:endParaRPr lang="en-US" dirty="0"/>
          </a:p>
        </p:txBody>
      </p:sp>
      <p:sp>
        <p:nvSpPr>
          <p:cNvPr id="9" name="Content Placeholder 3">
            <a:extLst>
              <a:ext uri="{FF2B5EF4-FFF2-40B4-BE49-F238E27FC236}">
                <a16:creationId xmlns:a16="http://schemas.microsoft.com/office/drawing/2014/main" id="{018C88F9-061D-C641-A335-28618704B8E0}"/>
              </a:ext>
            </a:extLst>
          </p:cNvPr>
          <p:cNvSpPr>
            <a:spLocks noGrp="1"/>
          </p:cNvSpPr>
          <p:nvPr>
            <p:ph sz="half" idx="2" hasCustomPrompt="1"/>
          </p:nvPr>
        </p:nvSpPr>
        <p:spPr>
          <a:xfrm>
            <a:off x="725837" y="1379318"/>
            <a:ext cx="5129793" cy="4237597"/>
          </a:xfrm>
          <a:prstGeom prst="rect">
            <a:avLst/>
          </a:prstGeom>
        </p:spPr>
        <p:txBody>
          <a:bodyPr/>
          <a:lstStyle>
            <a:lvl1pPr>
              <a:lnSpc>
                <a:spcPts val="2400"/>
              </a:lnSpc>
              <a:spcBef>
                <a:spcPts val="1000"/>
              </a:spcBef>
              <a:defRPr sz="2000" baseline="0"/>
            </a:lvl1pPr>
            <a:lvl2pPr>
              <a:spcBef>
                <a:spcPts val="1000"/>
              </a:spcBef>
              <a:defRPr sz="1800" baseline="0"/>
            </a:lvl2pPr>
            <a:lvl3pPr>
              <a:spcBef>
                <a:spcPts val="1000"/>
              </a:spcBef>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add text</a:t>
            </a:r>
          </a:p>
          <a:p>
            <a:pPr lvl="1"/>
            <a:r>
              <a:rPr lang="en-US" dirty="0"/>
              <a:t>Second level</a:t>
            </a:r>
          </a:p>
          <a:p>
            <a:pPr lvl="2"/>
            <a:r>
              <a:rPr lang="en-US" dirty="0"/>
              <a:t>Third level</a:t>
            </a:r>
          </a:p>
        </p:txBody>
      </p:sp>
      <p:sp>
        <p:nvSpPr>
          <p:cNvPr id="10" name="Title Placeholder 1">
            <a:extLst>
              <a:ext uri="{FF2B5EF4-FFF2-40B4-BE49-F238E27FC236}">
                <a16:creationId xmlns:a16="http://schemas.microsoft.com/office/drawing/2014/main" id="{5D75EF01-B7F2-F84B-B493-D6438400FF4B}"/>
              </a:ext>
            </a:extLst>
          </p:cNvPr>
          <p:cNvSpPr>
            <a:spLocks noGrp="1"/>
          </p:cNvSpPr>
          <p:nvPr>
            <p:ph type="title"/>
          </p:nvPr>
        </p:nvSpPr>
        <p:spPr>
          <a:xfrm>
            <a:off x="670457" y="381000"/>
            <a:ext cx="5117441"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1" name="Content Placeholder 3">
            <a:extLst>
              <a:ext uri="{FF2B5EF4-FFF2-40B4-BE49-F238E27FC236}">
                <a16:creationId xmlns:a16="http://schemas.microsoft.com/office/drawing/2014/main" id="{69BDD282-AEF1-FF4D-A786-616931069BA0}"/>
              </a:ext>
            </a:extLst>
          </p:cNvPr>
          <p:cNvSpPr>
            <a:spLocks noGrp="1"/>
          </p:cNvSpPr>
          <p:nvPr>
            <p:ph sz="half" idx="13"/>
          </p:nvPr>
        </p:nvSpPr>
        <p:spPr>
          <a:xfrm>
            <a:off x="6722076" y="1379318"/>
            <a:ext cx="4860325" cy="3764177"/>
          </a:xfrm>
          <a:prstGeom prst="rect">
            <a:avLst/>
          </a:prstGeom>
        </p:spPr>
        <p:txBody>
          <a:bodyPr/>
          <a:lstStyle>
            <a:lvl1pPr marL="0" indent="0">
              <a:buNone/>
              <a:defRPr sz="2000">
                <a:solidFill>
                  <a:schemeClr val="bg1"/>
                </a:solidFill>
              </a:defRPr>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endParaRPr lang="en-US"/>
          </a:p>
        </p:txBody>
      </p:sp>
      <p:pic>
        <p:nvPicPr>
          <p:cNvPr id="13" name="Picture 12">
            <a:extLst>
              <a:ext uri="{FF2B5EF4-FFF2-40B4-BE49-F238E27FC236}">
                <a16:creationId xmlns:a16="http://schemas.microsoft.com/office/drawing/2014/main" id="{A862CD6B-A2FE-2346-8B4F-FE3C992B939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70457" y="5885349"/>
            <a:ext cx="2027024" cy="810563"/>
          </a:xfrm>
          <a:prstGeom prst="rect">
            <a:avLst/>
          </a:prstGeom>
        </p:spPr>
      </p:pic>
    </p:spTree>
    <p:extLst>
      <p:ext uri="{BB962C8B-B14F-4D97-AF65-F5344CB8AC3E}">
        <p14:creationId xmlns:p14="http://schemas.microsoft.com/office/powerpoint/2010/main" val="3595188163"/>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8" name="Text Placeholder 2"/>
          <p:cNvSpPr>
            <a:spLocks noGrp="1"/>
          </p:cNvSpPr>
          <p:nvPr>
            <p:ph idx="1"/>
          </p:nvPr>
        </p:nvSpPr>
        <p:spPr>
          <a:xfrm>
            <a:off x="738189" y="1524000"/>
            <a:ext cx="10715627" cy="4106412"/>
          </a:xfrm>
          <a:prstGeom prst="rect">
            <a:avLst/>
          </a:prstGeom>
        </p:spPr>
        <p:txBody>
          <a:bodyPr vert="horz" lIns="91440" tIns="45720" rIns="91440" bIns="45720" rtlCol="0">
            <a:normAutofit/>
          </a:bodyPr>
          <a:lstStyle>
            <a:lvl1pPr>
              <a:defRPr sz="3200"/>
            </a:lvl1pPr>
            <a:lvl2pPr>
              <a:defRPr sz="2800"/>
            </a:lvl2pPr>
            <a:lvl3pPr>
              <a:defRPr sz="2400"/>
            </a:lvl3pPr>
          </a:lstStyle>
          <a:p>
            <a:pPr lvl="0"/>
            <a:r>
              <a:rPr lang="en-US" dirty="0"/>
              <a:t>Click to edit master text styles</a:t>
            </a:r>
          </a:p>
          <a:p>
            <a:pPr lvl="1"/>
            <a:r>
              <a:rPr lang="en-US" dirty="0"/>
              <a:t>Second level</a:t>
            </a:r>
          </a:p>
          <a:p>
            <a:pPr lvl="2"/>
            <a:r>
              <a:rPr lang="en-US" dirty="0"/>
              <a:t>Third level</a:t>
            </a:r>
          </a:p>
        </p:txBody>
      </p:sp>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p:txBody>
          <a:bodyPr>
            <a:normAutofit/>
          </a:bodyPr>
          <a:lstStyle>
            <a:lvl1pPr>
              <a:defRPr sz="3600">
                <a:solidFill>
                  <a:srgbClr val="005288"/>
                </a:solidFill>
              </a:defRPr>
            </a:lvl1pPr>
          </a:lstStyle>
          <a:p>
            <a:r>
              <a:rPr lang="en-US" dirty="0"/>
              <a:t>Click to edit Master title style</a:t>
            </a:r>
          </a:p>
        </p:txBody>
      </p:sp>
      <p:pic>
        <p:nvPicPr>
          <p:cNvPr id="3" name="Picture 2">
            <a:extLst>
              <a:ext uri="{FF2B5EF4-FFF2-40B4-BE49-F238E27FC236}">
                <a16:creationId xmlns:a16="http://schemas.microsoft.com/office/drawing/2014/main" id="{818619E4-EB49-D04C-9F79-4BB3758FD4C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40556" y="5861119"/>
            <a:ext cx="2155825" cy="768223"/>
          </a:xfrm>
          <a:prstGeom prst="rect">
            <a:avLst/>
          </a:prstGeom>
        </p:spPr>
      </p:pic>
    </p:spTree>
    <p:extLst>
      <p:ext uri="{BB962C8B-B14F-4D97-AF65-F5344CB8AC3E}">
        <p14:creationId xmlns:p14="http://schemas.microsoft.com/office/powerpoint/2010/main" val="23020832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005287"/>
          </a:solidFill>
        </p:spPr>
        <p:txBody>
          <a:bodyPr wrap="square" lIns="0" tIns="0" rIns="0" bIns="0" rtlCol="0"/>
          <a:lstStyle/>
          <a:p>
            <a:endParaRPr/>
          </a:p>
        </p:txBody>
      </p:sp>
      <p:sp>
        <p:nvSpPr>
          <p:cNvPr id="2" name="Holder 2"/>
          <p:cNvSpPr>
            <a:spLocks noGrp="1"/>
          </p:cNvSpPr>
          <p:nvPr>
            <p:ph type="ctrTitle"/>
          </p:nvPr>
        </p:nvSpPr>
        <p:spPr>
          <a:xfrm>
            <a:off x="816965" y="2350719"/>
            <a:ext cx="10558068" cy="391794"/>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200" b="0" i="0">
                <a:solidFill>
                  <a:srgbClr val="5A5B5D"/>
                </a:solidFill>
                <a:latin typeface="Arial"/>
                <a:cs typeface="Arial"/>
              </a:defRPr>
            </a:lvl1pPr>
          </a:lstStyle>
          <a:p>
            <a:pPr marL="12700">
              <a:lnSpc>
                <a:spcPts val="1425"/>
              </a:lnSpc>
            </a:pPr>
            <a:r>
              <a:rPr spc="-5" dirty="0"/>
              <a:t>Federal</a:t>
            </a:r>
            <a:r>
              <a:rPr spc="-25" dirty="0"/>
              <a:t> </a:t>
            </a:r>
            <a:r>
              <a:rPr spc="-5" dirty="0"/>
              <a:t>Emergency</a:t>
            </a:r>
            <a:r>
              <a:rPr spc="-35" dirty="0"/>
              <a:t> </a:t>
            </a:r>
            <a:r>
              <a:rPr spc="-5" dirty="0"/>
              <a:t>Management</a:t>
            </a:r>
            <a:r>
              <a:rPr spc="-90" dirty="0"/>
              <a:t> </a:t>
            </a:r>
            <a:r>
              <a:rPr spc="-5" dirty="0"/>
              <a:t>Agency</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E2316E8C-663D-4513-B960-44E1D76DF9EF}" type="datetime1">
              <a:rPr lang="en-US" smtClean="0"/>
              <a:t>2/1/2023</a:t>
            </a:fld>
            <a:endParaRPr lang="en-US"/>
          </a:p>
        </p:txBody>
      </p:sp>
      <p:sp>
        <p:nvSpPr>
          <p:cNvPr id="6" name="Holder 6"/>
          <p:cNvSpPr>
            <a:spLocks noGrp="1"/>
          </p:cNvSpPr>
          <p:nvPr>
            <p:ph type="sldNum" sz="quarter" idx="7"/>
          </p:nvPr>
        </p:nvSpPr>
        <p:spPr/>
        <p:txBody>
          <a:bodyPr lIns="0" tIns="0" rIns="0" bIns="0"/>
          <a:lstStyle>
            <a:lvl1pPr>
              <a:defRPr sz="1200" b="0" i="0">
                <a:solidFill>
                  <a:srgbClr val="5A5B5D"/>
                </a:solidFill>
                <a:latin typeface="Franklin Gothic Book"/>
                <a:cs typeface="Franklin Gothic Book"/>
              </a:defRPr>
            </a:lvl1pPr>
          </a:lstStyle>
          <a:p>
            <a:pPr marL="38100">
              <a:lnSpc>
                <a:spcPct val="100000"/>
              </a:lnSpc>
            </a:pPr>
            <a:fld id="{81D60167-4931-47E6-BA6A-407CBD079E47}" type="slidenum">
              <a:rPr dirty="0"/>
              <a:t>‹#›</a:t>
            </a:fld>
            <a:endParaRPr dirty="0"/>
          </a:p>
        </p:txBody>
      </p:sp>
    </p:spTree>
    <p:extLst>
      <p:ext uri="{BB962C8B-B14F-4D97-AF65-F5344CB8AC3E}">
        <p14:creationId xmlns:p14="http://schemas.microsoft.com/office/powerpoint/2010/main" val="23814696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cSld name="7_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738377" y="1297686"/>
            <a:ext cx="10715625" cy="0"/>
          </a:xfrm>
          <a:custGeom>
            <a:avLst/>
            <a:gdLst/>
            <a:ahLst/>
            <a:cxnLst/>
            <a:rect l="l" t="t" r="r" b="b"/>
            <a:pathLst>
              <a:path w="10715625">
                <a:moveTo>
                  <a:pt x="0" y="0"/>
                </a:moveTo>
                <a:lnTo>
                  <a:pt x="10715625" y="0"/>
                </a:lnTo>
              </a:path>
            </a:pathLst>
          </a:custGeom>
          <a:ln w="25400">
            <a:solidFill>
              <a:srgbClr val="898B8F"/>
            </a:solidFill>
          </a:ln>
        </p:spPr>
        <p:txBody>
          <a:bodyPr wrap="square" lIns="0" tIns="0" rIns="0" bIns="0" rtlCol="0"/>
          <a:lstStyle/>
          <a:p>
            <a:endParaRPr/>
          </a:p>
        </p:txBody>
      </p:sp>
      <p:sp>
        <p:nvSpPr>
          <p:cNvPr id="17" name="bg object 17"/>
          <p:cNvSpPr/>
          <p:nvPr/>
        </p:nvSpPr>
        <p:spPr>
          <a:xfrm>
            <a:off x="1401343" y="6122022"/>
            <a:ext cx="958215" cy="254635"/>
          </a:xfrm>
          <a:custGeom>
            <a:avLst/>
            <a:gdLst/>
            <a:ahLst/>
            <a:cxnLst/>
            <a:rect l="l" t="t" r="r" b="b"/>
            <a:pathLst>
              <a:path w="958214" h="254635">
                <a:moveTo>
                  <a:pt x="171780" y="6667"/>
                </a:moveTo>
                <a:lnTo>
                  <a:pt x="0" y="6667"/>
                </a:lnTo>
                <a:lnTo>
                  <a:pt x="0" y="26974"/>
                </a:lnTo>
                <a:lnTo>
                  <a:pt x="33883" y="26974"/>
                </a:lnTo>
                <a:lnTo>
                  <a:pt x="33883" y="59956"/>
                </a:lnTo>
                <a:lnTo>
                  <a:pt x="33883" y="233756"/>
                </a:lnTo>
                <a:lnTo>
                  <a:pt x="0" y="233756"/>
                </a:lnTo>
                <a:lnTo>
                  <a:pt x="0" y="254063"/>
                </a:lnTo>
                <a:lnTo>
                  <a:pt x="108102" y="254063"/>
                </a:lnTo>
                <a:lnTo>
                  <a:pt x="108102" y="233756"/>
                </a:lnTo>
                <a:lnTo>
                  <a:pt x="73723" y="233756"/>
                </a:lnTo>
                <a:lnTo>
                  <a:pt x="73723" y="175399"/>
                </a:lnTo>
                <a:lnTo>
                  <a:pt x="73723" y="139877"/>
                </a:lnTo>
                <a:lnTo>
                  <a:pt x="133858" y="139877"/>
                </a:lnTo>
                <a:lnTo>
                  <a:pt x="133858" y="175399"/>
                </a:lnTo>
                <a:lnTo>
                  <a:pt x="154444" y="175399"/>
                </a:lnTo>
                <a:lnTo>
                  <a:pt x="154444" y="139877"/>
                </a:lnTo>
                <a:lnTo>
                  <a:pt x="154444" y="119583"/>
                </a:lnTo>
                <a:lnTo>
                  <a:pt x="154444" y="89128"/>
                </a:lnTo>
                <a:lnTo>
                  <a:pt x="133858" y="89128"/>
                </a:lnTo>
                <a:lnTo>
                  <a:pt x="133858" y="119583"/>
                </a:lnTo>
                <a:lnTo>
                  <a:pt x="73723" y="119583"/>
                </a:lnTo>
                <a:lnTo>
                  <a:pt x="73723" y="89128"/>
                </a:lnTo>
                <a:lnTo>
                  <a:pt x="73723" y="59956"/>
                </a:lnTo>
                <a:lnTo>
                  <a:pt x="73723" y="26974"/>
                </a:lnTo>
                <a:lnTo>
                  <a:pt x="151193" y="26974"/>
                </a:lnTo>
                <a:lnTo>
                  <a:pt x="151193" y="59956"/>
                </a:lnTo>
                <a:lnTo>
                  <a:pt x="171780" y="59956"/>
                </a:lnTo>
                <a:lnTo>
                  <a:pt x="171780" y="26974"/>
                </a:lnTo>
                <a:lnTo>
                  <a:pt x="171780" y="6667"/>
                </a:lnTo>
                <a:close/>
              </a:path>
              <a:path w="958214" h="254635">
                <a:moveTo>
                  <a:pt x="368731" y="199504"/>
                </a:moveTo>
                <a:lnTo>
                  <a:pt x="348145" y="199504"/>
                </a:lnTo>
                <a:lnTo>
                  <a:pt x="348145" y="233756"/>
                </a:lnTo>
                <a:lnTo>
                  <a:pt x="266598" y="233756"/>
                </a:lnTo>
                <a:lnTo>
                  <a:pt x="266598" y="199504"/>
                </a:lnTo>
                <a:lnTo>
                  <a:pt x="266598" y="172859"/>
                </a:lnTo>
                <a:lnTo>
                  <a:pt x="266598" y="137337"/>
                </a:lnTo>
                <a:lnTo>
                  <a:pt x="327012" y="137337"/>
                </a:lnTo>
                <a:lnTo>
                  <a:pt x="327012" y="172859"/>
                </a:lnTo>
                <a:lnTo>
                  <a:pt x="347599" y="172859"/>
                </a:lnTo>
                <a:lnTo>
                  <a:pt x="347599" y="137337"/>
                </a:lnTo>
                <a:lnTo>
                  <a:pt x="347599" y="117043"/>
                </a:lnTo>
                <a:lnTo>
                  <a:pt x="347599" y="86601"/>
                </a:lnTo>
                <a:lnTo>
                  <a:pt x="327012" y="86601"/>
                </a:lnTo>
                <a:lnTo>
                  <a:pt x="327012" y="117043"/>
                </a:lnTo>
                <a:lnTo>
                  <a:pt x="266598" y="117043"/>
                </a:lnTo>
                <a:lnTo>
                  <a:pt x="266598" y="86601"/>
                </a:lnTo>
                <a:lnTo>
                  <a:pt x="266598" y="59956"/>
                </a:lnTo>
                <a:lnTo>
                  <a:pt x="266598" y="26974"/>
                </a:lnTo>
                <a:lnTo>
                  <a:pt x="345186" y="26974"/>
                </a:lnTo>
                <a:lnTo>
                  <a:pt x="345186" y="59956"/>
                </a:lnTo>
                <a:lnTo>
                  <a:pt x="365772" y="59956"/>
                </a:lnTo>
                <a:lnTo>
                  <a:pt x="365772" y="26974"/>
                </a:lnTo>
                <a:lnTo>
                  <a:pt x="365772" y="6667"/>
                </a:lnTo>
                <a:lnTo>
                  <a:pt x="193205" y="6667"/>
                </a:lnTo>
                <a:lnTo>
                  <a:pt x="193205" y="26974"/>
                </a:lnTo>
                <a:lnTo>
                  <a:pt x="226504" y="26974"/>
                </a:lnTo>
                <a:lnTo>
                  <a:pt x="226504" y="59956"/>
                </a:lnTo>
                <a:lnTo>
                  <a:pt x="226504" y="233756"/>
                </a:lnTo>
                <a:lnTo>
                  <a:pt x="193205" y="233756"/>
                </a:lnTo>
                <a:lnTo>
                  <a:pt x="193205" y="254063"/>
                </a:lnTo>
                <a:lnTo>
                  <a:pt x="368731" y="254063"/>
                </a:lnTo>
                <a:lnTo>
                  <a:pt x="368731" y="233756"/>
                </a:lnTo>
                <a:lnTo>
                  <a:pt x="368731" y="199504"/>
                </a:lnTo>
                <a:close/>
              </a:path>
              <a:path w="958214" h="254635">
                <a:moveTo>
                  <a:pt x="703872" y="6235"/>
                </a:moveTo>
                <a:lnTo>
                  <a:pt x="623150" y="6235"/>
                </a:lnTo>
                <a:lnTo>
                  <a:pt x="623150" y="27063"/>
                </a:lnTo>
                <a:lnTo>
                  <a:pt x="545388" y="193128"/>
                </a:lnTo>
                <a:lnTo>
                  <a:pt x="466293" y="27063"/>
                </a:lnTo>
                <a:lnTo>
                  <a:pt x="466293" y="6235"/>
                </a:lnTo>
                <a:lnTo>
                  <a:pt x="387159" y="6235"/>
                </a:lnTo>
                <a:lnTo>
                  <a:pt x="387159" y="27063"/>
                </a:lnTo>
                <a:lnTo>
                  <a:pt x="421030" y="27063"/>
                </a:lnTo>
                <a:lnTo>
                  <a:pt x="421030" y="233692"/>
                </a:lnTo>
                <a:lnTo>
                  <a:pt x="387159" y="233692"/>
                </a:lnTo>
                <a:lnTo>
                  <a:pt x="387159" y="254520"/>
                </a:lnTo>
                <a:lnTo>
                  <a:pt x="477126" y="254520"/>
                </a:lnTo>
                <a:lnTo>
                  <a:pt x="477126" y="233692"/>
                </a:lnTo>
                <a:lnTo>
                  <a:pt x="443788" y="233692"/>
                </a:lnTo>
                <a:lnTo>
                  <a:pt x="443788" y="67081"/>
                </a:lnTo>
                <a:lnTo>
                  <a:pt x="444334" y="67081"/>
                </a:lnTo>
                <a:lnTo>
                  <a:pt x="531837" y="254520"/>
                </a:lnTo>
                <a:lnTo>
                  <a:pt x="540766" y="254520"/>
                </a:lnTo>
                <a:lnTo>
                  <a:pt x="629907" y="63576"/>
                </a:lnTo>
                <a:lnTo>
                  <a:pt x="630732" y="63576"/>
                </a:lnTo>
                <a:lnTo>
                  <a:pt x="630732" y="233692"/>
                </a:lnTo>
                <a:lnTo>
                  <a:pt x="596315" y="233692"/>
                </a:lnTo>
                <a:lnTo>
                  <a:pt x="596315" y="254520"/>
                </a:lnTo>
                <a:lnTo>
                  <a:pt x="703872" y="254520"/>
                </a:lnTo>
                <a:lnTo>
                  <a:pt x="703872" y="233692"/>
                </a:lnTo>
                <a:lnTo>
                  <a:pt x="670534" y="233692"/>
                </a:lnTo>
                <a:lnTo>
                  <a:pt x="670534" y="27063"/>
                </a:lnTo>
                <a:lnTo>
                  <a:pt x="703872" y="27063"/>
                </a:lnTo>
                <a:lnTo>
                  <a:pt x="703872" y="6235"/>
                </a:lnTo>
                <a:close/>
              </a:path>
              <a:path w="958214" h="254635">
                <a:moveTo>
                  <a:pt x="957999" y="233692"/>
                </a:moveTo>
                <a:lnTo>
                  <a:pt x="936574" y="233692"/>
                </a:lnTo>
                <a:lnTo>
                  <a:pt x="911936" y="167424"/>
                </a:lnTo>
                <a:lnTo>
                  <a:pt x="904189" y="146608"/>
                </a:lnTo>
                <a:lnTo>
                  <a:pt x="870381" y="55727"/>
                </a:lnTo>
                <a:lnTo>
                  <a:pt x="863727" y="37846"/>
                </a:lnTo>
                <a:lnTo>
                  <a:pt x="863727" y="146608"/>
                </a:lnTo>
                <a:lnTo>
                  <a:pt x="797890" y="146608"/>
                </a:lnTo>
                <a:lnTo>
                  <a:pt x="829602" y="55727"/>
                </a:lnTo>
                <a:lnTo>
                  <a:pt x="830389" y="55727"/>
                </a:lnTo>
                <a:lnTo>
                  <a:pt x="863727" y="146608"/>
                </a:lnTo>
                <a:lnTo>
                  <a:pt x="863727" y="37846"/>
                </a:lnTo>
                <a:lnTo>
                  <a:pt x="849642" y="0"/>
                </a:lnTo>
                <a:lnTo>
                  <a:pt x="828763" y="0"/>
                </a:lnTo>
                <a:lnTo>
                  <a:pt x="746671" y="233692"/>
                </a:lnTo>
                <a:lnTo>
                  <a:pt x="725284" y="233692"/>
                </a:lnTo>
                <a:lnTo>
                  <a:pt x="725284" y="254520"/>
                </a:lnTo>
                <a:lnTo>
                  <a:pt x="789470" y="254520"/>
                </a:lnTo>
                <a:lnTo>
                  <a:pt x="789470" y="233692"/>
                </a:lnTo>
                <a:lnTo>
                  <a:pt x="767257" y="233692"/>
                </a:lnTo>
                <a:lnTo>
                  <a:pt x="789470" y="167424"/>
                </a:lnTo>
                <a:lnTo>
                  <a:pt x="872109" y="167424"/>
                </a:lnTo>
                <a:lnTo>
                  <a:pt x="895400" y="233692"/>
                </a:lnTo>
                <a:lnTo>
                  <a:pt x="872109" y="233692"/>
                </a:lnTo>
                <a:lnTo>
                  <a:pt x="872109" y="254520"/>
                </a:lnTo>
                <a:lnTo>
                  <a:pt x="957999" y="254520"/>
                </a:lnTo>
                <a:lnTo>
                  <a:pt x="957999" y="233692"/>
                </a:lnTo>
                <a:close/>
              </a:path>
            </a:pathLst>
          </a:custGeom>
          <a:solidFill>
            <a:srgbClr val="214F89"/>
          </a:solidFill>
        </p:spPr>
        <p:txBody>
          <a:bodyPr wrap="square" lIns="0" tIns="0" rIns="0" bIns="0" rtlCol="0"/>
          <a:lstStyle/>
          <a:p>
            <a:endParaRPr/>
          </a:p>
        </p:txBody>
      </p:sp>
      <p:pic>
        <p:nvPicPr>
          <p:cNvPr id="18" name="bg object 18"/>
          <p:cNvPicPr/>
          <p:nvPr/>
        </p:nvPicPr>
        <p:blipFill>
          <a:blip r:embed="rId2" cstate="print"/>
          <a:stretch>
            <a:fillRect/>
          </a:stretch>
        </p:blipFill>
        <p:spPr>
          <a:xfrm>
            <a:off x="737616" y="5956763"/>
            <a:ext cx="573553" cy="576639"/>
          </a:xfrm>
          <a:prstGeom prst="rect">
            <a:avLst/>
          </a:prstGeom>
        </p:spPr>
      </p:pic>
      <p:sp>
        <p:nvSpPr>
          <p:cNvPr id="2" name="Holder 2"/>
          <p:cNvSpPr>
            <a:spLocks noGrp="1"/>
          </p:cNvSpPr>
          <p:nvPr>
            <p:ph type="title"/>
          </p:nvPr>
        </p:nvSpPr>
        <p:spPr/>
        <p:txBody>
          <a:bodyPr lIns="0" tIns="0" rIns="0" bIns="0"/>
          <a:lstStyle>
            <a:lvl1pPr>
              <a:defRPr sz="2400" b="0" i="0">
                <a:solidFill>
                  <a:srgbClr val="005287"/>
                </a:solidFill>
                <a:latin typeface="Franklin Gothic Medium"/>
                <a:cs typeface="Franklin Gothic Medium"/>
              </a:defRPr>
            </a:lvl1pPr>
          </a:lstStyle>
          <a:p>
            <a:endParaRPr/>
          </a:p>
        </p:txBody>
      </p:sp>
      <p:sp>
        <p:nvSpPr>
          <p:cNvPr id="3" name="Holder 3"/>
          <p:cNvSpPr>
            <a:spLocks noGrp="1"/>
          </p:cNvSpPr>
          <p:nvPr>
            <p:ph type="body" idx="1"/>
          </p:nvPr>
        </p:nvSpPr>
        <p:spPr/>
        <p:txBody>
          <a:bodyPr lIns="0" tIns="0" rIns="0" bIns="0"/>
          <a:lstStyle>
            <a:lvl1pPr>
              <a:defRPr sz="2400" b="0" i="0">
                <a:solidFill>
                  <a:schemeClr val="bg1"/>
                </a:solidFill>
                <a:latin typeface="Franklin Gothic Book"/>
                <a:cs typeface="Franklin Gothic Book"/>
              </a:defRPr>
            </a:lvl1pPr>
          </a:lstStyle>
          <a:p>
            <a:endParaRPr/>
          </a:p>
        </p:txBody>
      </p:sp>
      <p:sp>
        <p:nvSpPr>
          <p:cNvPr id="4" name="Holder 4"/>
          <p:cNvSpPr>
            <a:spLocks noGrp="1"/>
          </p:cNvSpPr>
          <p:nvPr>
            <p:ph type="ftr" sz="quarter" idx="5"/>
          </p:nvPr>
        </p:nvSpPr>
        <p:spPr/>
        <p:txBody>
          <a:bodyPr lIns="0" tIns="0" rIns="0" bIns="0"/>
          <a:lstStyle>
            <a:lvl1pPr>
              <a:defRPr sz="1200" b="0" i="0">
                <a:solidFill>
                  <a:srgbClr val="5A5B5D"/>
                </a:solidFill>
                <a:latin typeface="Arial"/>
                <a:cs typeface="Arial"/>
              </a:defRPr>
            </a:lvl1pPr>
          </a:lstStyle>
          <a:p>
            <a:pPr marL="12700">
              <a:lnSpc>
                <a:spcPts val="1425"/>
              </a:lnSpc>
            </a:pPr>
            <a:r>
              <a:rPr spc="-5" dirty="0"/>
              <a:t>Federal</a:t>
            </a:r>
            <a:r>
              <a:rPr spc="-25" dirty="0"/>
              <a:t> </a:t>
            </a:r>
            <a:r>
              <a:rPr spc="-5" dirty="0"/>
              <a:t>Emergency</a:t>
            </a:r>
            <a:r>
              <a:rPr spc="-35" dirty="0"/>
              <a:t> </a:t>
            </a:r>
            <a:r>
              <a:rPr spc="-5" dirty="0"/>
              <a:t>Management</a:t>
            </a:r>
            <a:r>
              <a:rPr spc="-90" dirty="0"/>
              <a:t> </a:t>
            </a:r>
            <a:r>
              <a:rPr spc="-5" dirty="0"/>
              <a:t>Agency</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6565CD8B-3B8F-4015-990E-70A17563728E}" type="datetime1">
              <a:rPr lang="en-US" smtClean="0"/>
              <a:t>2/1/2023</a:t>
            </a:fld>
            <a:endParaRPr lang="en-US"/>
          </a:p>
        </p:txBody>
      </p:sp>
      <p:sp>
        <p:nvSpPr>
          <p:cNvPr id="6" name="Holder 6"/>
          <p:cNvSpPr>
            <a:spLocks noGrp="1"/>
          </p:cNvSpPr>
          <p:nvPr>
            <p:ph type="sldNum" sz="quarter" idx="7"/>
          </p:nvPr>
        </p:nvSpPr>
        <p:spPr/>
        <p:txBody>
          <a:bodyPr lIns="0" tIns="0" rIns="0" bIns="0"/>
          <a:lstStyle>
            <a:lvl1pPr>
              <a:defRPr sz="1200" b="0" i="0">
                <a:solidFill>
                  <a:srgbClr val="5A5B5D"/>
                </a:solidFill>
                <a:latin typeface="Franklin Gothic Book"/>
                <a:cs typeface="Franklin Gothic Book"/>
              </a:defRPr>
            </a:lvl1pPr>
          </a:lstStyle>
          <a:p>
            <a:pPr marL="38100">
              <a:lnSpc>
                <a:spcPct val="100000"/>
              </a:lnSpc>
            </a:pPr>
            <a:fld id="{81D60167-4931-47E6-BA6A-407CBD079E47}" type="slidenum">
              <a:rPr dirty="0"/>
              <a:t>‹#›</a:t>
            </a:fld>
            <a:endParaRPr dirty="0"/>
          </a:p>
        </p:txBody>
      </p:sp>
    </p:spTree>
    <p:extLst>
      <p:ext uri="{BB962C8B-B14F-4D97-AF65-F5344CB8AC3E}">
        <p14:creationId xmlns:p14="http://schemas.microsoft.com/office/powerpoint/2010/main" val="738740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2"/>
        </a:solidFill>
        <a:effectLst/>
      </p:bgPr>
    </p:bg>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8EC9AEC7-E5AE-4986-89DB-AA90B22660B3}"/>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12699" y="0"/>
            <a:ext cx="12204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E888C275-622D-45D0-B7DE-B2787E6B5127}"/>
              </a:ext>
            </a:extLst>
          </p:cNvPr>
          <p:cNvSpPr/>
          <p:nvPr userDrawn="1"/>
        </p:nvSpPr>
        <p:spPr>
          <a:xfrm>
            <a:off x="-14817" y="0"/>
            <a:ext cx="12206817" cy="6858000"/>
          </a:xfrm>
          <a:prstGeom prst="rect">
            <a:avLst/>
          </a:prstGeom>
          <a:solidFill>
            <a:schemeClr val="tx2">
              <a:alpha val="78000"/>
            </a:schemeClr>
          </a:solidFill>
          <a:ln>
            <a:no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sz="1800" dirty="0"/>
          </a:p>
        </p:txBody>
      </p:sp>
      <p:cxnSp>
        <p:nvCxnSpPr>
          <p:cNvPr id="6" name="Straight Connector 5">
            <a:extLst>
              <a:ext uri="{FF2B5EF4-FFF2-40B4-BE49-F238E27FC236}">
                <a16:creationId xmlns:a16="http://schemas.microsoft.com/office/drawing/2014/main" id="{1693A33E-B17E-4390-B710-EF25159AC971}"/>
              </a:ext>
            </a:extLst>
          </p:cNvPr>
          <p:cNvCxnSpPr>
            <a:cxnSpLocks/>
          </p:cNvCxnSpPr>
          <p:nvPr userDrawn="1"/>
        </p:nvCxnSpPr>
        <p:spPr>
          <a:xfrm>
            <a:off x="4950885" y="3576638"/>
            <a:ext cx="2290233" cy="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9" name="Text Placeholder 8"/>
          <p:cNvSpPr>
            <a:spLocks noGrp="1"/>
          </p:cNvSpPr>
          <p:nvPr>
            <p:ph type="body" sz="quarter" idx="10"/>
          </p:nvPr>
        </p:nvSpPr>
        <p:spPr>
          <a:xfrm>
            <a:off x="722313" y="1359487"/>
            <a:ext cx="10731500" cy="2069507"/>
          </a:xfrm>
        </p:spPr>
        <p:txBody>
          <a:bodyPr anchor="b">
            <a:noAutofit/>
          </a:bodyPr>
          <a:lstStyle>
            <a:lvl1pPr marL="0" indent="0" algn="ctr">
              <a:lnSpc>
                <a:spcPct val="90000"/>
              </a:lnSpc>
              <a:spcBef>
                <a:spcPts val="0"/>
              </a:spcBef>
              <a:spcAft>
                <a:spcPts val="450"/>
              </a:spcAft>
              <a:buNone/>
              <a:defRPr sz="4500" b="0" i="0">
                <a:solidFill>
                  <a:schemeClr val="bg1"/>
                </a:solidFill>
              </a:defRPr>
            </a:lvl1pPr>
            <a:lvl2pPr marL="11906" indent="0" algn="ctr">
              <a:lnSpc>
                <a:spcPct val="90000"/>
              </a:lnSpc>
              <a:spcBef>
                <a:spcPts val="0"/>
              </a:spcBef>
              <a:buNone/>
              <a:tabLst/>
              <a:defRPr sz="3000" b="0" i="0">
                <a:solidFill>
                  <a:schemeClr val="bg1"/>
                </a:solidFill>
              </a:defRPr>
            </a:lvl2pPr>
            <a:lvl3pPr marL="685800" indent="0">
              <a:buNone/>
              <a:defRPr sz="2700"/>
            </a:lvl3pPr>
            <a:lvl4pPr>
              <a:defRPr sz="3000"/>
            </a:lvl4pPr>
            <a:lvl5pPr>
              <a:defRPr sz="3000"/>
            </a:lvl5pPr>
          </a:lstStyle>
          <a:p>
            <a:pPr lvl="0"/>
            <a:r>
              <a:rPr lang="en-US" dirty="0"/>
              <a:t>Click to edit Master text styles</a:t>
            </a:r>
          </a:p>
        </p:txBody>
      </p:sp>
      <p:sp>
        <p:nvSpPr>
          <p:cNvPr id="7" name="Text Placeholder 8"/>
          <p:cNvSpPr>
            <a:spLocks noGrp="1"/>
          </p:cNvSpPr>
          <p:nvPr>
            <p:ph type="body" sz="quarter" idx="11"/>
          </p:nvPr>
        </p:nvSpPr>
        <p:spPr>
          <a:xfrm>
            <a:off x="722313" y="3725632"/>
            <a:ext cx="10731500" cy="1340144"/>
          </a:xfrm>
        </p:spPr>
        <p:txBody>
          <a:bodyPr>
            <a:noAutofit/>
          </a:bodyPr>
          <a:lstStyle>
            <a:lvl1pPr marL="0" indent="0" algn="ctr">
              <a:lnSpc>
                <a:spcPct val="90000"/>
              </a:lnSpc>
              <a:spcBef>
                <a:spcPts val="0"/>
              </a:spcBef>
              <a:spcAft>
                <a:spcPts val="450"/>
              </a:spcAft>
              <a:buNone/>
              <a:defRPr sz="2700" b="0" i="0">
                <a:solidFill>
                  <a:schemeClr val="bg1"/>
                </a:solidFill>
              </a:defRPr>
            </a:lvl1pPr>
            <a:lvl2pPr marL="11906" indent="0" algn="ctr">
              <a:lnSpc>
                <a:spcPct val="90000"/>
              </a:lnSpc>
              <a:spcBef>
                <a:spcPts val="0"/>
              </a:spcBef>
              <a:buNone/>
              <a:tabLst/>
              <a:defRPr sz="3000" b="0" i="0">
                <a:solidFill>
                  <a:schemeClr val="bg1"/>
                </a:solidFill>
              </a:defRPr>
            </a:lvl2pPr>
            <a:lvl3pPr marL="685800" indent="0">
              <a:buNone/>
              <a:defRPr sz="2700"/>
            </a:lvl3pPr>
            <a:lvl4pPr>
              <a:defRPr sz="3000"/>
            </a:lvl4pPr>
            <a:lvl5pPr>
              <a:defRPr sz="3000"/>
            </a:lvl5pPr>
          </a:lstStyle>
          <a:p>
            <a:pPr lvl="0"/>
            <a:r>
              <a:rPr lang="en-US"/>
              <a:t>Click to edit Master text styles</a:t>
            </a:r>
          </a:p>
        </p:txBody>
      </p:sp>
    </p:spTree>
    <p:extLst>
      <p:ext uri="{BB962C8B-B14F-4D97-AF65-F5344CB8AC3E}">
        <p14:creationId xmlns:p14="http://schemas.microsoft.com/office/powerpoint/2010/main" val="30763783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005287"/>
          </a:solidFill>
        </p:spPr>
        <p:txBody>
          <a:bodyPr wrap="square" lIns="0" tIns="0" rIns="0" bIns="0" rtlCol="0"/>
          <a:lstStyle/>
          <a:p>
            <a:endParaRPr/>
          </a:p>
        </p:txBody>
      </p:sp>
      <p:sp>
        <p:nvSpPr>
          <p:cNvPr id="2" name="Holder 2"/>
          <p:cNvSpPr>
            <a:spLocks noGrp="1"/>
          </p:cNvSpPr>
          <p:nvPr>
            <p:ph type="ctrTitle"/>
          </p:nvPr>
        </p:nvSpPr>
        <p:spPr>
          <a:xfrm>
            <a:off x="816965" y="2350719"/>
            <a:ext cx="10558068" cy="391794"/>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200" b="0" i="0">
                <a:solidFill>
                  <a:srgbClr val="5A5B5D"/>
                </a:solidFill>
                <a:latin typeface="Arial"/>
                <a:cs typeface="Arial"/>
              </a:defRPr>
            </a:lvl1pPr>
          </a:lstStyle>
          <a:p>
            <a:pPr marL="12700">
              <a:lnSpc>
                <a:spcPts val="1425"/>
              </a:lnSpc>
            </a:pPr>
            <a:r>
              <a:rPr spc="-5" dirty="0"/>
              <a:t>Federal</a:t>
            </a:r>
            <a:r>
              <a:rPr spc="-25" dirty="0"/>
              <a:t> </a:t>
            </a:r>
            <a:r>
              <a:rPr spc="-5" dirty="0"/>
              <a:t>Emergency</a:t>
            </a:r>
            <a:r>
              <a:rPr spc="-35" dirty="0"/>
              <a:t> </a:t>
            </a:r>
            <a:r>
              <a:rPr spc="-5" dirty="0"/>
              <a:t>Management</a:t>
            </a:r>
            <a:r>
              <a:rPr spc="-90" dirty="0"/>
              <a:t> </a:t>
            </a:r>
            <a:r>
              <a:rPr spc="-5" dirty="0"/>
              <a:t>Agency</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E2316E8C-663D-4513-B960-44E1D76DF9EF}" type="datetime1">
              <a:rPr lang="en-US" smtClean="0"/>
              <a:t>2/1/2023</a:t>
            </a:fld>
            <a:endParaRPr lang="en-US"/>
          </a:p>
        </p:txBody>
      </p:sp>
      <p:sp>
        <p:nvSpPr>
          <p:cNvPr id="6" name="Holder 6"/>
          <p:cNvSpPr>
            <a:spLocks noGrp="1"/>
          </p:cNvSpPr>
          <p:nvPr>
            <p:ph type="sldNum" sz="quarter" idx="7"/>
          </p:nvPr>
        </p:nvSpPr>
        <p:spPr/>
        <p:txBody>
          <a:bodyPr lIns="0" tIns="0" rIns="0" bIns="0"/>
          <a:lstStyle>
            <a:lvl1pPr>
              <a:defRPr sz="1200" b="0" i="0">
                <a:solidFill>
                  <a:srgbClr val="5A5B5D"/>
                </a:solidFill>
                <a:latin typeface="Franklin Gothic Book"/>
                <a:cs typeface="Franklin Gothic Book"/>
              </a:defRPr>
            </a:lvl1pPr>
          </a:lstStyle>
          <a:p>
            <a:pPr marL="38100">
              <a:lnSpc>
                <a:spcPct val="100000"/>
              </a:lnSpc>
            </a:pPr>
            <a:fld id="{81D60167-4931-47E6-BA6A-407CBD079E47}" type="slidenum">
              <a:rPr dirty="0"/>
              <a:t>‹#›</a:t>
            </a:fld>
            <a:endParaRPr dirty="0"/>
          </a:p>
        </p:txBody>
      </p:sp>
    </p:spTree>
    <p:extLst>
      <p:ext uri="{BB962C8B-B14F-4D97-AF65-F5344CB8AC3E}">
        <p14:creationId xmlns:p14="http://schemas.microsoft.com/office/powerpoint/2010/main" val="33895314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738377" y="1297686"/>
            <a:ext cx="10715625" cy="0"/>
          </a:xfrm>
          <a:custGeom>
            <a:avLst/>
            <a:gdLst/>
            <a:ahLst/>
            <a:cxnLst/>
            <a:rect l="l" t="t" r="r" b="b"/>
            <a:pathLst>
              <a:path w="10715625">
                <a:moveTo>
                  <a:pt x="0" y="0"/>
                </a:moveTo>
                <a:lnTo>
                  <a:pt x="10715625" y="0"/>
                </a:lnTo>
              </a:path>
            </a:pathLst>
          </a:custGeom>
          <a:ln w="25400">
            <a:solidFill>
              <a:srgbClr val="898B8F"/>
            </a:solidFill>
          </a:ln>
        </p:spPr>
        <p:txBody>
          <a:bodyPr wrap="square" lIns="0" tIns="0" rIns="0" bIns="0" rtlCol="0"/>
          <a:lstStyle/>
          <a:p>
            <a:endParaRPr/>
          </a:p>
        </p:txBody>
      </p:sp>
      <p:sp>
        <p:nvSpPr>
          <p:cNvPr id="17" name="bg object 17"/>
          <p:cNvSpPr/>
          <p:nvPr/>
        </p:nvSpPr>
        <p:spPr>
          <a:xfrm>
            <a:off x="1401343" y="6122022"/>
            <a:ext cx="958215" cy="254635"/>
          </a:xfrm>
          <a:custGeom>
            <a:avLst/>
            <a:gdLst/>
            <a:ahLst/>
            <a:cxnLst/>
            <a:rect l="l" t="t" r="r" b="b"/>
            <a:pathLst>
              <a:path w="958214" h="254635">
                <a:moveTo>
                  <a:pt x="171780" y="6667"/>
                </a:moveTo>
                <a:lnTo>
                  <a:pt x="0" y="6667"/>
                </a:lnTo>
                <a:lnTo>
                  <a:pt x="0" y="26974"/>
                </a:lnTo>
                <a:lnTo>
                  <a:pt x="33883" y="26974"/>
                </a:lnTo>
                <a:lnTo>
                  <a:pt x="33883" y="59956"/>
                </a:lnTo>
                <a:lnTo>
                  <a:pt x="33883" y="233756"/>
                </a:lnTo>
                <a:lnTo>
                  <a:pt x="0" y="233756"/>
                </a:lnTo>
                <a:lnTo>
                  <a:pt x="0" y="254063"/>
                </a:lnTo>
                <a:lnTo>
                  <a:pt x="108102" y="254063"/>
                </a:lnTo>
                <a:lnTo>
                  <a:pt x="108102" y="233756"/>
                </a:lnTo>
                <a:lnTo>
                  <a:pt x="73723" y="233756"/>
                </a:lnTo>
                <a:lnTo>
                  <a:pt x="73723" y="175399"/>
                </a:lnTo>
                <a:lnTo>
                  <a:pt x="73723" y="139877"/>
                </a:lnTo>
                <a:lnTo>
                  <a:pt x="133858" y="139877"/>
                </a:lnTo>
                <a:lnTo>
                  <a:pt x="133858" y="175399"/>
                </a:lnTo>
                <a:lnTo>
                  <a:pt x="154444" y="175399"/>
                </a:lnTo>
                <a:lnTo>
                  <a:pt x="154444" y="139877"/>
                </a:lnTo>
                <a:lnTo>
                  <a:pt x="154444" y="119583"/>
                </a:lnTo>
                <a:lnTo>
                  <a:pt x="154444" y="89128"/>
                </a:lnTo>
                <a:lnTo>
                  <a:pt x="133858" y="89128"/>
                </a:lnTo>
                <a:lnTo>
                  <a:pt x="133858" y="119583"/>
                </a:lnTo>
                <a:lnTo>
                  <a:pt x="73723" y="119583"/>
                </a:lnTo>
                <a:lnTo>
                  <a:pt x="73723" y="89128"/>
                </a:lnTo>
                <a:lnTo>
                  <a:pt x="73723" y="59956"/>
                </a:lnTo>
                <a:lnTo>
                  <a:pt x="73723" y="26974"/>
                </a:lnTo>
                <a:lnTo>
                  <a:pt x="151193" y="26974"/>
                </a:lnTo>
                <a:lnTo>
                  <a:pt x="151193" y="59956"/>
                </a:lnTo>
                <a:lnTo>
                  <a:pt x="171780" y="59956"/>
                </a:lnTo>
                <a:lnTo>
                  <a:pt x="171780" y="26974"/>
                </a:lnTo>
                <a:lnTo>
                  <a:pt x="171780" y="6667"/>
                </a:lnTo>
                <a:close/>
              </a:path>
              <a:path w="958214" h="254635">
                <a:moveTo>
                  <a:pt x="368731" y="199504"/>
                </a:moveTo>
                <a:lnTo>
                  <a:pt x="348145" y="199504"/>
                </a:lnTo>
                <a:lnTo>
                  <a:pt x="348145" y="233756"/>
                </a:lnTo>
                <a:lnTo>
                  <a:pt x="266598" y="233756"/>
                </a:lnTo>
                <a:lnTo>
                  <a:pt x="266598" y="199504"/>
                </a:lnTo>
                <a:lnTo>
                  <a:pt x="266598" y="172859"/>
                </a:lnTo>
                <a:lnTo>
                  <a:pt x="266598" y="137337"/>
                </a:lnTo>
                <a:lnTo>
                  <a:pt x="327012" y="137337"/>
                </a:lnTo>
                <a:lnTo>
                  <a:pt x="327012" y="172859"/>
                </a:lnTo>
                <a:lnTo>
                  <a:pt x="347599" y="172859"/>
                </a:lnTo>
                <a:lnTo>
                  <a:pt x="347599" y="137337"/>
                </a:lnTo>
                <a:lnTo>
                  <a:pt x="347599" y="117043"/>
                </a:lnTo>
                <a:lnTo>
                  <a:pt x="347599" y="86601"/>
                </a:lnTo>
                <a:lnTo>
                  <a:pt x="327012" y="86601"/>
                </a:lnTo>
                <a:lnTo>
                  <a:pt x="327012" y="117043"/>
                </a:lnTo>
                <a:lnTo>
                  <a:pt x="266598" y="117043"/>
                </a:lnTo>
                <a:lnTo>
                  <a:pt x="266598" y="86601"/>
                </a:lnTo>
                <a:lnTo>
                  <a:pt x="266598" y="59956"/>
                </a:lnTo>
                <a:lnTo>
                  <a:pt x="266598" y="26974"/>
                </a:lnTo>
                <a:lnTo>
                  <a:pt x="345186" y="26974"/>
                </a:lnTo>
                <a:lnTo>
                  <a:pt x="345186" y="59956"/>
                </a:lnTo>
                <a:lnTo>
                  <a:pt x="365772" y="59956"/>
                </a:lnTo>
                <a:lnTo>
                  <a:pt x="365772" y="26974"/>
                </a:lnTo>
                <a:lnTo>
                  <a:pt x="365772" y="6667"/>
                </a:lnTo>
                <a:lnTo>
                  <a:pt x="193205" y="6667"/>
                </a:lnTo>
                <a:lnTo>
                  <a:pt x="193205" y="26974"/>
                </a:lnTo>
                <a:lnTo>
                  <a:pt x="226504" y="26974"/>
                </a:lnTo>
                <a:lnTo>
                  <a:pt x="226504" y="59956"/>
                </a:lnTo>
                <a:lnTo>
                  <a:pt x="226504" y="233756"/>
                </a:lnTo>
                <a:lnTo>
                  <a:pt x="193205" y="233756"/>
                </a:lnTo>
                <a:lnTo>
                  <a:pt x="193205" y="254063"/>
                </a:lnTo>
                <a:lnTo>
                  <a:pt x="368731" y="254063"/>
                </a:lnTo>
                <a:lnTo>
                  <a:pt x="368731" y="233756"/>
                </a:lnTo>
                <a:lnTo>
                  <a:pt x="368731" y="199504"/>
                </a:lnTo>
                <a:close/>
              </a:path>
              <a:path w="958214" h="254635">
                <a:moveTo>
                  <a:pt x="703872" y="6235"/>
                </a:moveTo>
                <a:lnTo>
                  <a:pt x="623150" y="6235"/>
                </a:lnTo>
                <a:lnTo>
                  <a:pt x="623150" y="27063"/>
                </a:lnTo>
                <a:lnTo>
                  <a:pt x="545388" y="193128"/>
                </a:lnTo>
                <a:lnTo>
                  <a:pt x="466293" y="27063"/>
                </a:lnTo>
                <a:lnTo>
                  <a:pt x="466293" y="6235"/>
                </a:lnTo>
                <a:lnTo>
                  <a:pt x="387159" y="6235"/>
                </a:lnTo>
                <a:lnTo>
                  <a:pt x="387159" y="27063"/>
                </a:lnTo>
                <a:lnTo>
                  <a:pt x="421030" y="27063"/>
                </a:lnTo>
                <a:lnTo>
                  <a:pt x="421030" y="233692"/>
                </a:lnTo>
                <a:lnTo>
                  <a:pt x="387159" y="233692"/>
                </a:lnTo>
                <a:lnTo>
                  <a:pt x="387159" y="254520"/>
                </a:lnTo>
                <a:lnTo>
                  <a:pt x="477126" y="254520"/>
                </a:lnTo>
                <a:lnTo>
                  <a:pt x="477126" y="233692"/>
                </a:lnTo>
                <a:lnTo>
                  <a:pt x="443788" y="233692"/>
                </a:lnTo>
                <a:lnTo>
                  <a:pt x="443788" y="67081"/>
                </a:lnTo>
                <a:lnTo>
                  <a:pt x="444334" y="67081"/>
                </a:lnTo>
                <a:lnTo>
                  <a:pt x="531837" y="254520"/>
                </a:lnTo>
                <a:lnTo>
                  <a:pt x="540766" y="254520"/>
                </a:lnTo>
                <a:lnTo>
                  <a:pt x="629907" y="63576"/>
                </a:lnTo>
                <a:lnTo>
                  <a:pt x="630732" y="63576"/>
                </a:lnTo>
                <a:lnTo>
                  <a:pt x="630732" y="233692"/>
                </a:lnTo>
                <a:lnTo>
                  <a:pt x="596315" y="233692"/>
                </a:lnTo>
                <a:lnTo>
                  <a:pt x="596315" y="254520"/>
                </a:lnTo>
                <a:lnTo>
                  <a:pt x="703872" y="254520"/>
                </a:lnTo>
                <a:lnTo>
                  <a:pt x="703872" y="233692"/>
                </a:lnTo>
                <a:lnTo>
                  <a:pt x="670534" y="233692"/>
                </a:lnTo>
                <a:lnTo>
                  <a:pt x="670534" y="27063"/>
                </a:lnTo>
                <a:lnTo>
                  <a:pt x="703872" y="27063"/>
                </a:lnTo>
                <a:lnTo>
                  <a:pt x="703872" y="6235"/>
                </a:lnTo>
                <a:close/>
              </a:path>
              <a:path w="958214" h="254635">
                <a:moveTo>
                  <a:pt x="957999" y="233692"/>
                </a:moveTo>
                <a:lnTo>
                  <a:pt x="936574" y="233692"/>
                </a:lnTo>
                <a:lnTo>
                  <a:pt x="911936" y="167424"/>
                </a:lnTo>
                <a:lnTo>
                  <a:pt x="904189" y="146608"/>
                </a:lnTo>
                <a:lnTo>
                  <a:pt x="870381" y="55727"/>
                </a:lnTo>
                <a:lnTo>
                  <a:pt x="863727" y="37846"/>
                </a:lnTo>
                <a:lnTo>
                  <a:pt x="863727" y="146608"/>
                </a:lnTo>
                <a:lnTo>
                  <a:pt x="797890" y="146608"/>
                </a:lnTo>
                <a:lnTo>
                  <a:pt x="829602" y="55727"/>
                </a:lnTo>
                <a:lnTo>
                  <a:pt x="830389" y="55727"/>
                </a:lnTo>
                <a:lnTo>
                  <a:pt x="863727" y="146608"/>
                </a:lnTo>
                <a:lnTo>
                  <a:pt x="863727" y="37846"/>
                </a:lnTo>
                <a:lnTo>
                  <a:pt x="849642" y="0"/>
                </a:lnTo>
                <a:lnTo>
                  <a:pt x="828763" y="0"/>
                </a:lnTo>
                <a:lnTo>
                  <a:pt x="746671" y="233692"/>
                </a:lnTo>
                <a:lnTo>
                  <a:pt x="725284" y="233692"/>
                </a:lnTo>
                <a:lnTo>
                  <a:pt x="725284" y="254520"/>
                </a:lnTo>
                <a:lnTo>
                  <a:pt x="789470" y="254520"/>
                </a:lnTo>
                <a:lnTo>
                  <a:pt x="789470" y="233692"/>
                </a:lnTo>
                <a:lnTo>
                  <a:pt x="767257" y="233692"/>
                </a:lnTo>
                <a:lnTo>
                  <a:pt x="789470" y="167424"/>
                </a:lnTo>
                <a:lnTo>
                  <a:pt x="872109" y="167424"/>
                </a:lnTo>
                <a:lnTo>
                  <a:pt x="895400" y="233692"/>
                </a:lnTo>
                <a:lnTo>
                  <a:pt x="872109" y="233692"/>
                </a:lnTo>
                <a:lnTo>
                  <a:pt x="872109" y="254520"/>
                </a:lnTo>
                <a:lnTo>
                  <a:pt x="957999" y="254520"/>
                </a:lnTo>
                <a:lnTo>
                  <a:pt x="957999" y="233692"/>
                </a:lnTo>
                <a:close/>
              </a:path>
            </a:pathLst>
          </a:custGeom>
          <a:solidFill>
            <a:srgbClr val="214F89"/>
          </a:solidFill>
        </p:spPr>
        <p:txBody>
          <a:bodyPr wrap="square" lIns="0" tIns="0" rIns="0" bIns="0" rtlCol="0"/>
          <a:lstStyle/>
          <a:p>
            <a:endParaRPr/>
          </a:p>
        </p:txBody>
      </p:sp>
      <p:pic>
        <p:nvPicPr>
          <p:cNvPr id="18" name="bg object 18"/>
          <p:cNvPicPr/>
          <p:nvPr/>
        </p:nvPicPr>
        <p:blipFill>
          <a:blip r:embed="rId2" cstate="print"/>
          <a:stretch>
            <a:fillRect/>
          </a:stretch>
        </p:blipFill>
        <p:spPr>
          <a:xfrm>
            <a:off x="737616" y="5956763"/>
            <a:ext cx="573553" cy="576639"/>
          </a:xfrm>
          <a:prstGeom prst="rect">
            <a:avLst/>
          </a:prstGeom>
        </p:spPr>
      </p:pic>
      <p:sp>
        <p:nvSpPr>
          <p:cNvPr id="2" name="Holder 2"/>
          <p:cNvSpPr>
            <a:spLocks noGrp="1"/>
          </p:cNvSpPr>
          <p:nvPr>
            <p:ph type="title"/>
          </p:nvPr>
        </p:nvSpPr>
        <p:spPr/>
        <p:txBody>
          <a:bodyPr lIns="0" tIns="0" rIns="0" bIns="0"/>
          <a:lstStyle>
            <a:lvl1pPr>
              <a:defRPr sz="2400" b="0" i="0">
                <a:solidFill>
                  <a:srgbClr val="005287"/>
                </a:solidFill>
                <a:latin typeface="Franklin Gothic Medium"/>
                <a:cs typeface="Franklin Gothic Medium"/>
              </a:defRPr>
            </a:lvl1pPr>
          </a:lstStyle>
          <a:p>
            <a:endParaRPr/>
          </a:p>
        </p:txBody>
      </p:sp>
      <p:sp>
        <p:nvSpPr>
          <p:cNvPr id="3" name="Holder 3"/>
          <p:cNvSpPr>
            <a:spLocks noGrp="1"/>
          </p:cNvSpPr>
          <p:nvPr>
            <p:ph type="body" idx="1"/>
          </p:nvPr>
        </p:nvSpPr>
        <p:spPr/>
        <p:txBody>
          <a:bodyPr lIns="0" tIns="0" rIns="0" bIns="0"/>
          <a:lstStyle>
            <a:lvl1pPr>
              <a:defRPr sz="2400" b="0" i="0">
                <a:solidFill>
                  <a:schemeClr val="bg1"/>
                </a:solidFill>
                <a:latin typeface="Franklin Gothic Book"/>
                <a:cs typeface="Franklin Gothic Book"/>
              </a:defRPr>
            </a:lvl1pPr>
          </a:lstStyle>
          <a:p>
            <a:endParaRPr/>
          </a:p>
        </p:txBody>
      </p:sp>
      <p:sp>
        <p:nvSpPr>
          <p:cNvPr id="4" name="Holder 4"/>
          <p:cNvSpPr>
            <a:spLocks noGrp="1"/>
          </p:cNvSpPr>
          <p:nvPr>
            <p:ph type="ftr" sz="quarter" idx="5"/>
          </p:nvPr>
        </p:nvSpPr>
        <p:spPr/>
        <p:txBody>
          <a:bodyPr lIns="0" tIns="0" rIns="0" bIns="0"/>
          <a:lstStyle>
            <a:lvl1pPr>
              <a:defRPr sz="1200" b="0" i="0">
                <a:solidFill>
                  <a:srgbClr val="5A5B5D"/>
                </a:solidFill>
                <a:latin typeface="Arial"/>
                <a:cs typeface="Arial"/>
              </a:defRPr>
            </a:lvl1pPr>
          </a:lstStyle>
          <a:p>
            <a:pPr marL="12700">
              <a:lnSpc>
                <a:spcPts val="1425"/>
              </a:lnSpc>
            </a:pPr>
            <a:r>
              <a:rPr spc="-5" dirty="0"/>
              <a:t>Federal</a:t>
            </a:r>
            <a:r>
              <a:rPr spc="-25" dirty="0"/>
              <a:t> </a:t>
            </a:r>
            <a:r>
              <a:rPr spc="-5" dirty="0"/>
              <a:t>Emergency</a:t>
            </a:r>
            <a:r>
              <a:rPr spc="-35" dirty="0"/>
              <a:t> </a:t>
            </a:r>
            <a:r>
              <a:rPr spc="-5" dirty="0"/>
              <a:t>Management</a:t>
            </a:r>
            <a:r>
              <a:rPr spc="-90" dirty="0"/>
              <a:t> </a:t>
            </a:r>
            <a:r>
              <a:rPr spc="-5" dirty="0"/>
              <a:t>Agency</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6565CD8B-3B8F-4015-990E-70A17563728E}" type="datetime1">
              <a:rPr lang="en-US" smtClean="0"/>
              <a:t>2/1/2023</a:t>
            </a:fld>
            <a:endParaRPr lang="en-US"/>
          </a:p>
        </p:txBody>
      </p:sp>
      <p:sp>
        <p:nvSpPr>
          <p:cNvPr id="6" name="Holder 6"/>
          <p:cNvSpPr>
            <a:spLocks noGrp="1"/>
          </p:cNvSpPr>
          <p:nvPr>
            <p:ph type="sldNum" sz="quarter" idx="7"/>
          </p:nvPr>
        </p:nvSpPr>
        <p:spPr/>
        <p:txBody>
          <a:bodyPr lIns="0" tIns="0" rIns="0" bIns="0"/>
          <a:lstStyle>
            <a:lvl1pPr>
              <a:defRPr sz="1200" b="0" i="0">
                <a:solidFill>
                  <a:srgbClr val="5A5B5D"/>
                </a:solidFill>
                <a:latin typeface="Franklin Gothic Book"/>
                <a:cs typeface="Franklin Gothic Book"/>
              </a:defRPr>
            </a:lvl1pPr>
          </a:lstStyle>
          <a:p>
            <a:pPr marL="38100">
              <a:lnSpc>
                <a:spcPct val="100000"/>
              </a:lnSpc>
            </a:pPr>
            <a:fld id="{81D60167-4931-47E6-BA6A-407CBD079E47}" type="slidenum">
              <a:rPr dirty="0"/>
              <a:t>‹#›</a:t>
            </a:fld>
            <a:endParaRPr dirty="0"/>
          </a:p>
        </p:txBody>
      </p:sp>
    </p:spTree>
    <p:extLst>
      <p:ext uri="{BB962C8B-B14F-4D97-AF65-F5344CB8AC3E}">
        <p14:creationId xmlns:p14="http://schemas.microsoft.com/office/powerpoint/2010/main" val="23062476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738377" y="1297686"/>
            <a:ext cx="10715625" cy="0"/>
          </a:xfrm>
          <a:custGeom>
            <a:avLst/>
            <a:gdLst/>
            <a:ahLst/>
            <a:cxnLst/>
            <a:rect l="l" t="t" r="r" b="b"/>
            <a:pathLst>
              <a:path w="10715625">
                <a:moveTo>
                  <a:pt x="0" y="0"/>
                </a:moveTo>
                <a:lnTo>
                  <a:pt x="10715625" y="0"/>
                </a:lnTo>
              </a:path>
            </a:pathLst>
          </a:custGeom>
          <a:ln w="25400">
            <a:solidFill>
              <a:srgbClr val="898B8F"/>
            </a:solidFill>
          </a:ln>
        </p:spPr>
        <p:txBody>
          <a:bodyPr wrap="square" lIns="0" tIns="0" rIns="0" bIns="0" rtlCol="0"/>
          <a:lstStyle/>
          <a:p>
            <a:endParaRPr/>
          </a:p>
        </p:txBody>
      </p:sp>
      <p:sp>
        <p:nvSpPr>
          <p:cNvPr id="17" name="bg object 17"/>
          <p:cNvSpPr/>
          <p:nvPr/>
        </p:nvSpPr>
        <p:spPr>
          <a:xfrm>
            <a:off x="1401343" y="6122022"/>
            <a:ext cx="958215" cy="254635"/>
          </a:xfrm>
          <a:custGeom>
            <a:avLst/>
            <a:gdLst/>
            <a:ahLst/>
            <a:cxnLst/>
            <a:rect l="l" t="t" r="r" b="b"/>
            <a:pathLst>
              <a:path w="958214" h="254635">
                <a:moveTo>
                  <a:pt x="171780" y="6667"/>
                </a:moveTo>
                <a:lnTo>
                  <a:pt x="0" y="6667"/>
                </a:lnTo>
                <a:lnTo>
                  <a:pt x="0" y="26974"/>
                </a:lnTo>
                <a:lnTo>
                  <a:pt x="33883" y="26974"/>
                </a:lnTo>
                <a:lnTo>
                  <a:pt x="33883" y="59956"/>
                </a:lnTo>
                <a:lnTo>
                  <a:pt x="33883" y="233756"/>
                </a:lnTo>
                <a:lnTo>
                  <a:pt x="0" y="233756"/>
                </a:lnTo>
                <a:lnTo>
                  <a:pt x="0" y="254063"/>
                </a:lnTo>
                <a:lnTo>
                  <a:pt x="108102" y="254063"/>
                </a:lnTo>
                <a:lnTo>
                  <a:pt x="108102" y="233756"/>
                </a:lnTo>
                <a:lnTo>
                  <a:pt x="73723" y="233756"/>
                </a:lnTo>
                <a:lnTo>
                  <a:pt x="73723" y="175399"/>
                </a:lnTo>
                <a:lnTo>
                  <a:pt x="73723" y="139877"/>
                </a:lnTo>
                <a:lnTo>
                  <a:pt x="133858" y="139877"/>
                </a:lnTo>
                <a:lnTo>
                  <a:pt x="133858" y="175399"/>
                </a:lnTo>
                <a:lnTo>
                  <a:pt x="154444" y="175399"/>
                </a:lnTo>
                <a:lnTo>
                  <a:pt x="154444" y="139877"/>
                </a:lnTo>
                <a:lnTo>
                  <a:pt x="154444" y="119583"/>
                </a:lnTo>
                <a:lnTo>
                  <a:pt x="154444" y="89128"/>
                </a:lnTo>
                <a:lnTo>
                  <a:pt x="133858" y="89128"/>
                </a:lnTo>
                <a:lnTo>
                  <a:pt x="133858" y="119583"/>
                </a:lnTo>
                <a:lnTo>
                  <a:pt x="73723" y="119583"/>
                </a:lnTo>
                <a:lnTo>
                  <a:pt x="73723" y="89128"/>
                </a:lnTo>
                <a:lnTo>
                  <a:pt x="73723" y="59956"/>
                </a:lnTo>
                <a:lnTo>
                  <a:pt x="73723" y="26974"/>
                </a:lnTo>
                <a:lnTo>
                  <a:pt x="151193" y="26974"/>
                </a:lnTo>
                <a:lnTo>
                  <a:pt x="151193" y="59956"/>
                </a:lnTo>
                <a:lnTo>
                  <a:pt x="171780" y="59956"/>
                </a:lnTo>
                <a:lnTo>
                  <a:pt x="171780" y="26974"/>
                </a:lnTo>
                <a:lnTo>
                  <a:pt x="171780" y="6667"/>
                </a:lnTo>
                <a:close/>
              </a:path>
              <a:path w="958214" h="254635">
                <a:moveTo>
                  <a:pt x="368731" y="199504"/>
                </a:moveTo>
                <a:lnTo>
                  <a:pt x="348145" y="199504"/>
                </a:lnTo>
                <a:lnTo>
                  <a:pt x="348145" y="233756"/>
                </a:lnTo>
                <a:lnTo>
                  <a:pt x="266598" y="233756"/>
                </a:lnTo>
                <a:lnTo>
                  <a:pt x="266598" y="199504"/>
                </a:lnTo>
                <a:lnTo>
                  <a:pt x="266598" y="172859"/>
                </a:lnTo>
                <a:lnTo>
                  <a:pt x="266598" y="137337"/>
                </a:lnTo>
                <a:lnTo>
                  <a:pt x="327012" y="137337"/>
                </a:lnTo>
                <a:lnTo>
                  <a:pt x="327012" y="172859"/>
                </a:lnTo>
                <a:lnTo>
                  <a:pt x="347599" y="172859"/>
                </a:lnTo>
                <a:lnTo>
                  <a:pt x="347599" y="137337"/>
                </a:lnTo>
                <a:lnTo>
                  <a:pt x="347599" y="117043"/>
                </a:lnTo>
                <a:lnTo>
                  <a:pt x="347599" y="86601"/>
                </a:lnTo>
                <a:lnTo>
                  <a:pt x="327012" y="86601"/>
                </a:lnTo>
                <a:lnTo>
                  <a:pt x="327012" y="117043"/>
                </a:lnTo>
                <a:lnTo>
                  <a:pt x="266598" y="117043"/>
                </a:lnTo>
                <a:lnTo>
                  <a:pt x="266598" y="86601"/>
                </a:lnTo>
                <a:lnTo>
                  <a:pt x="266598" y="59956"/>
                </a:lnTo>
                <a:lnTo>
                  <a:pt x="266598" y="26974"/>
                </a:lnTo>
                <a:lnTo>
                  <a:pt x="345186" y="26974"/>
                </a:lnTo>
                <a:lnTo>
                  <a:pt x="345186" y="59956"/>
                </a:lnTo>
                <a:lnTo>
                  <a:pt x="365772" y="59956"/>
                </a:lnTo>
                <a:lnTo>
                  <a:pt x="365772" y="26974"/>
                </a:lnTo>
                <a:lnTo>
                  <a:pt x="365772" y="6667"/>
                </a:lnTo>
                <a:lnTo>
                  <a:pt x="193205" y="6667"/>
                </a:lnTo>
                <a:lnTo>
                  <a:pt x="193205" y="26974"/>
                </a:lnTo>
                <a:lnTo>
                  <a:pt x="226504" y="26974"/>
                </a:lnTo>
                <a:lnTo>
                  <a:pt x="226504" y="59956"/>
                </a:lnTo>
                <a:lnTo>
                  <a:pt x="226504" y="233756"/>
                </a:lnTo>
                <a:lnTo>
                  <a:pt x="193205" y="233756"/>
                </a:lnTo>
                <a:lnTo>
                  <a:pt x="193205" y="254063"/>
                </a:lnTo>
                <a:lnTo>
                  <a:pt x="368731" y="254063"/>
                </a:lnTo>
                <a:lnTo>
                  <a:pt x="368731" y="233756"/>
                </a:lnTo>
                <a:lnTo>
                  <a:pt x="368731" y="199504"/>
                </a:lnTo>
                <a:close/>
              </a:path>
              <a:path w="958214" h="254635">
                <a:moveTo>
                  <a:pt x="703872" y="6235"/>
                </a:moveTo>
                <a:lnTo>
                  <a:pt x="623150" y="6235"/>
                </a:lnTo>
                <a:lnTo>
                  <a:pt x="623150" y="27063"/>
                </a:lnTo>
                <a:lnTo>
                  <a:pt x="545388" y="193128"/>
                </a:lnTo>
                <a:lnTo>
                  <a:pt x="466293" y="27063"/>
                </a:lnTo>
                <a:lnTo>
                  <a:pt x="466293" y="6235"/>
                </a:lnTo>
                <a:lnTo>
                  <a:pt x="387159" y="6235"/>
                </a:lnTo>
                <a:lnTo>
                  <a:pt x="387159" y="27063"/>
                </a:lnTo>
                <a:lnTo>
                  <a:pt x="421030" y="27063"/>
                </a:lnTo>
                <a:lnTo>
                  <a:pt x="421030" y="233692"/>
                </a:lnTo>
                <a:lnTo>
                  <a:pt x="387159" y="233692"/>
                </a:lnTo>
                <a:lnTo>
                  <a:pt x="387159" y="254520"/>
                </a:lnTo>
                <a:lnTo>
                  <a:pt x="477126" y="254520"/>
                </a:lnTo>
                <a:lnTo>
                  <a:pt x="477126" y="233692"/>
                </a:lnTo>
                <a:lnTo>
                  <a:pt x="443788" y="233692"/>
                </a:lnTo>
                <a:lnTo>
                  <a:pt x="443788" y="67081"/>
                </a:lnTo>
                <a:lnTo>
                  <a:pt x="444334" y="67081"/>
                </a:lnTo>
                <a:lnTo>
                  <a:pt x="531837" y="254520"/>
                </a:lnTo>
                <a:lnTo>
                  <a:pt x="540766" y="254520"/>
                </a:lnTo>
                <a:lnTo>
                  <a:pt x="629907" y="63576"/>
                </a:lnTo>
                <a:lnTo>
                  <a:pt x="630732" y="63576"/>
                </a:lnTo>
                <a:lnTo>
                  <a:pt x="630732" y="233692"/>
                </a:lnTo>
                <a:lnTo>
                  <a:pt x="596315" y="233692"/>
                </a:lnTo>
                <a:lnTo>
                  <a:pt x="596315" y="254520"/>
                </a:lnTo>
                <a:lnTo>
                  <a:pt x="703872" y="254520"/>
                </a:lnTo>
                <a:lnTo>
                  <a:pt x="703872" y="233692"/>
                </a:lnTo>
                <a:lnTo>
                  <a:pt x="670534" y="233692"/>
                </a:lnTo>
                <a:lnTo>
                  <a:pt x="670534" y="27063"/>
                </a:lnTo>
                <a:lnTo>
                  <a:pt x="703872" y="27063"/>
                </a:lnTo>
                <a:lnTo>
                  <a:pt x="703872" y="6235"/>
                </a:lnTo>
                <a:close/>
              </a:path>
              <a:path w="958214" h="254635">
                <a:moveTo>
                  <a:pt x="957999" y="233692"/>
                </a:moveTo>
                <a:lnTo>
                  <a:pt x="936574" y="233692"/>
                </a:lnTo>
                <a:lnTo>
                  <a:pt x="911936" y="167424"/>
                </a:lnTo>
                <a:lnTo>
                  <a:pt x="904189" y="146608"/>
                </a:lnTo>
                <a:lnTo>
                  <a:pt x="870381" y="55727"/>
                </a:lnTo>
                <a:lnTo>
                  <a:pt x="863727" y="37846"/>
                </a:lnTo>
                <a:lnTo>
                  <a:pt x="863727" y="146608"/>
                </a:lnTo>
                <a:lnTo>
                  <a:pt x="797890" y="146608"/>
                </a:lnTo>
                <a:lnTo>
                  <a:pt x="829602" y="55727"/>
                </a:lnTo>
                <a:lnTo>
                  <a:pt x="830389" y="55727"/>
                </a:lnTo>
                <a:lnTo>
                  <a:pt x="863727" y="146608"/>
                </a:lnTo>
                <a:lnTo>
                  <a:pt x="863727" y="37846"/>
                </a:lnTo>
                <a:lnTo>
                  <a:pt x="849642" y="0"/>
                </a:lnTo>
                <a:lnTo>
                  <a:pt x="828763" y="0"/>
                </a:lnTo>
                <a:lnTo>
                  <a:pt x="746671" y="233692"/>
                </a:lnTo>
                <a:lnTo>
                  <a:pt x="725284" y="233692"/>
                </a:lnTo>
                <a:lnTo>
                  <a:pt x="725284" y="254520"/>
                </a:lnTo>
                <a:lnTo>
                  <a:pt x="789470" y="254520"/>
                </a:lnTo>
                <a:lnTo>
                  <a:pt x="789470" y="233692"/>
                </a:lnTo>
                <a:lnTo>
                  <a:pt x="767257" y="233692"/>
                </a:lnTo>
                <a:lnTo>
                  <a:pt x="789470" y="167424"/>
                </a:lnTo>
                <a:lnTo>
                  <a:pt x="872109" y="167424"/>
                </a:lnTo>
                <a:lnTo>
                  <a:pt x="895400" y="233692"/>
                </a:lnTo>
                <a:lnTo>
                  <a:pt x="872109" y="233692"/>
                </a:lnTo>
                <a:lnTo>
                  <a:pt x="872109" y="254520"/>
                </a:lnTo>
                <a:lnTo>
                  <a:pt x="957999" y="254520"/>
                </a:lnTo>
                <a:lnTo>
                  <a:pt x="957999" y="233692"/>
                </a:lnTo>
                <a:close/>
              </a:path>
            </a:pathLst>
          </a:custGeom>
          <a:solidFill>
            <a:srgbClr val="214F89"/>
          </a:solidFill>
        </p:spPr>
        <p:txBody>
          <a:bodyPr wrap="square" lIns="0" tIns="0" rIns="0" bIns="0" rtlCol="0"/>
          <a:lstStyle/>
          <a:p>
            <a:endParaRPr/>
          </a:p>
        </p:txBody>
      </p:sp>
      <p:pic>
        <p:nvPicPr>
          <p:cNvPr id="18" name="bg object 18"/>
          <p:cNvPicPr/>
          <p:nvPr/>
        </p:nvPicPr>
        <p:blipFill>
          <a:blip r:embed="rId2" cstate="print"/>
          <a:stretch>
            <a:fillRect/>
          </a:stretch>
        </p:blipFill>
        <p:spPr>
          <a:xfrm>
            <a:off x="737616" y="5956763"/>
            <a:ext cx="573553" cy="576639"/>
          </a:xfrm>
          <a:prstGeom prst="rect">
            <a:avLst/>
          </a:prstGeom>
        </p:spPr>
      </p:pic>
      <p:sp>
        <p:nvSpPr>
          <p:cNvPr id="2" name="Holder 2"/>
          <p:cNvSpPr>
            <a:spLocks noGrp="1"/>
          </p:cNvSpPr>
          <p:nvPr>
            <p:ph type="title"/>
          </p:nvPr>
        </p:nvSpPr>
        <p:spPr/>
        <p:txBody>
          <a:bodyPr lIns="0" tIns="0" rIns="0" bIns="0"/>
          <a:lstStyle>
            <a:lvl1pPr>
              <a:defRPr sz="2400" b="0" i="0">
                <a:solidFill>
                  <a:srgbClr val="005287"/>
                </a:solidFill>
                <a:latin typeface="Franklin Gothic Medium"/>
                <a:cs typeface="Franklin Gothic Medium"/>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7071486" y="1277238"/>
            <a:ext cx="4164965" cy="3952240"/>
          </a:xfrm>
          <a:prstGeom prst="rect">
            <a:avLst/>
          </a:prstGeom>
        </p:spPr>
        <p:txBody>
          <a:bodyPr wrap="square" lIns="0" tIns="0" rIns="0" bIns="0">
            <a:spAutoFit/>
          </a:bodyPr>
          <a:lstStyle>
            <a:lvl1pPr>
              <a:defRPr sz="2400" b="0" i="1">
                <a:solidFill>
                  <a:schemeClr val="bg1"/>
                </a:solidFill>
                <a:latin typeface="Franklin Gothic Book"/>
                <a:cs typeface="Franklin Gothic Book"/>
              </a:defRPr>
            </a:lvl1pPr>
          </a:lstStyle>
          <a:p>
            <a:endParaRPr/>
          </a:p>
        </p:txBody>
      </p:sp>
      <p:sp>
        <p:nvSpPr>
          <p:cNvPr id="5" name="Holder 5"/>
          <p:cNvSpPr>
            <a:spLocks noGrp="1"/>
          </p:cNvSpPr>
          <p:nvPr>
            <p:ph type="ftr" sz="quarter" idx="5"/>
          </p:nvPr>
        </p:nvSpPr>
        <p:spPr/>
        <p:txBody>
          <a:bodyPr lIns="0" tIns="0" rIns="0" bIns="0"/>
          <a:lstStyle>
            <a:lvl1pPr>
              <a:defRPr sz="1200" b="0" i="0">
                <a:solidFill>
                  <a:srgbClr val="5A5B5D"/>
                </a:solidFill>
                <a:latin typeface="Arial"/>
                <a:cs typeface="Arial"/>
              </a:defRPr>
            </a:lvl1pPr>
          </a:lstStyle>
          <a:p>
            <a:pPr marL="12700">
              <a:lnSpc>
                <a:spcPts val="1425"/>
              </a:lnSpc>
            </a:pPr>
            <a:r>
              <a:rPr spc="-5" dirty="0"/>
              <a:t>Federal</a:t>
            </a:r>
            <a:r>
              <a:rPr spc="-25" dirty="0"/>
              <a:t> </a:t>
            </a:r>
            <a:r>
              <a:rPr spc="-5" dirty="0"/>
              <a:t>Emergency</a:t>
            </a:r>
            <a:r>
              <a:rPr spc="-35" dirty="0"/>
              <a:t> </a:t>
            </a:r>
            <a:r>
              <a:rPr spc="-5" dirty="0"/>
              <a:t>Management</a:t>
            </a:r>
            <a:r>
              <a:rPr spc="-90" dirty="0"/>
              <a:t> </a:t>
            </a:r>
            <a:r>
              <a:rPr spc="-5" dirty="0"/>
              <a:t>Agency</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4C49BAE5-15B4-4E03-9875-ABEA1EE4DEC5}" type="datetime1">
              <a:rPr lang="en-US" smtClean="0"/>
              <a:t>2/1/2023</a:t>
            </a:fld>
            <a:endParaRPr lang="en-US"/>
          </a:p>
        </p:txBody>
      </p:sp>
      <p:sp>
        <p:nvSpPr>
          <p:cNvPr id="7" name="Holder 7"/>
          <p:cNvSpPr>
            <a:spLocks noGrp="1"/>
          </p:cNvSpPr>
          <p:nvPr>
            <p:ph type="sldNum" sz="quarter" idx="7"/>
          </p:nvPr>
        </p:nvSpPr>
        <p:spPr/>
        <p:txBody>
          <a:bodyPr lIns="0" tIns="0" rIns="0" bIns="0"/>
          <a:lstStyle>
            <a:lvl1pPr>
              <a:defRPr sz="1200" b="0" i="0">
                <a:solidFill>
                  <a:srgbClr val="5A5B5D"/>
                </a:solidFill>
                <a:latin typeface="Franklin Gothic Book"/>
                <a:cs typeface="Franklin Gothic Book"/>
              </a:defRPr>
            </a:lvl1pPr>
          </a:lstStyle>
          <a:p>
            <a:pPr marL="38100">
              <a:lnSpc>
                <a:spcPct val="100000"/>
              </a:lnSpc>
            </a:pPr>
            <a:fld id="{81D60167-4931-47E6-BA6A-407CBD079E47}" type="slidenum">
              <a:rPr dirty="0"/>
              <a:t>‹#›</a:t>
            </a:fld>
            <a:endParaRPr dirty="0"/>
          </a:p>
        </p:txBody>
      </p:sp>
    </p:spTree>
    <p:extLst>
      <p:ext uri="{BB962C8B-B14F-4D97-AF65-F5344CB8AC3E}">
        <p14:creationId xmlns:p14="http://schemas.microsoft.com/office/powerpoint/2010/main" val="36994729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rgbClr val="005287"/>
                </a:solidFill>
                <a:latin typeface="Franklin Gothic Medium"/>
                <a:cs typeface="Franklin Gothic Medium"/>
              </a:defRPr>
            </a:lvl1pPr>
          </a:lstStyle>
          <a:p>
            <a:endParaRPr/>
          </a:p>
        </p:txBody>
      </p:sp>
      <p:sp>
        <p:nvSpPr>
          <p:cNvPr id="3" name="Holder 3"/>
          <p:cNvSpPr>
            <a:spLocks noGrp="1"/>
          </p:cNvSpPr>
          <p:nvPr>
            <p:ph type="ftr" sz="quarter" idx="5"/>
          </p:nvPr>
        </p:nvSpPr>
        <p:spPr/>
        <p:txBody>
          <a:bodyPr lIns="0" tIns="0" rIns="0" bIns="0"/>
          <a:lstStyle>
            <a:lvl1pPr>
              <a:defRPr sz="1200" b="0" i="0">
                <a:solidFill>
                  <a:srgbClr val="5A5B5D"/>
                </a:solidFill>
                <a:latin typeface="Arial"/>
                <a:cs typeface="Arial"/>
              </a:defRPr>
            </a:lvl1pPr>
          </a:lstStyle>
          <a:p>
            <a:pPr marL="12700">
              <a:lnSpc>
                <a:spcPts val="1425"/>
              </a:lnSpc>
            </a:pPr>
            <a:r>
              <a:rPr spc="-5" dirty="0"/>
              <a:t>Federal</a:t>
            </a:r>
            <a:r>
              <a:rPr spc="-25" dirty="0"/>
              <a:t> </a:t>
            </a:r>
            <a:r>
              <a:rPr spc="-5" dirty="0"/>
              <a:t>Emergency</a:t>
            </a:r>
            <a:r>
              <a:rPr spc="-35" dirty="0"/>
              <a:t> </a:t>
            </a:r>
            <a:r>
              <a:rPr spc="-5" dirty="0"/>
              <a:t>Management</a:t>
            </a:r>
            <a:r>
              <a:rPr spc="-90" dirty="0"/>
              <a:t> </a:t>
            </a:r>
            <a:r>
              <a:rPr spc="-5" dirty="0"/>
              <a:t>Agency</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452C41EE-1E13-4149-AC84-9C862A9BF703}" type="datetime1">
              <a:rPr lang="en-US" smtClean="0"/>
              <a:t>2/1/2023</a:t>
            </a:fld>
            <a:endParaRPr lang="en-US"/>
          </a:p>
        </p:txBody>
      </p:sp>
      <p:sp>
        <p:nvSpPr>
          <p:cNvPr id="5" name="Holder 5"/>
          <p:cNvSpPr>
            <a:spLocks noGrp="1"/>
          </p:cNvSpPr>
          <p:nvPr>
            <p:ph type="sldNum" sz="quarter" idx="7"/>
          </p:nvPr>
        </p:nvSpPr>
        <p:spPr/>
        <p:txBody>
          <a:bodyPr lIns="0" tIns="0" rIns="0" bIns="0"/>
          <a:lstStyle>
            <a:lvl1pPr>
              <a:defRPr sz="1200" b="0" i="0">
                <a:solidFill>
                  <a:srgbClr val="5A5B5D"/>
                </a:solidFill>
                <a:latin typeface="Franklin Gothic Book"/>
                <a:cs typeface="Franklin Gothic Book"/>
              </a:defRPr>
            </a:lvl1pPr>
          </a:lstStyle>
          <a:p>
            <a:pPr marL="38100">
              <a:lnSpc>
                <a:spcPct val="100000"/>
              </a:lnSpc>
            </a:pPr>
            <a:fld id="{81D60167-4931-47E6-BA6A-407CBD079E47}" type="slidenum">
              <a:rPr dirty="0"/>
              <a:t>‹#›</a:t>
            </a:fld>
            <a:endParaRPr dirty="0"/>
          </a:p>
        </p:txBody>
      </p:sp>
    </p:spTree>
    <p:extLst>
      <p:ext uri="{BB962C8B-B14F-4D97-AF65-F5344CB8AC3E}">
        <p14:creationId xmlns:p14="http://schemas.microsoft.com/office/powerpoint/2010/main" val="11851112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6096000" y="0"/>
            <a:ext cx="6096000" cy="6858000"/>
          </a:xfrm>
          <a:custGeom>
            <a:avLst/>
            <a:gdLst/>
            <a:ahLst/>
            <a:cxnLst/>
            <a:rect l="l" t="t" r="r" b="b"/>
            <a:pathLst>
              <a:path w="6096000" h="6858000">
                <a:moveTo>
                  <a:pt x="6096000" y="0"/>
                </a:moveTo>
                <a:lnTo>
                  <a:pt x="0" y="0"/>
                </a:lnTo>
                <a:lnTo>
                  <a:pt x="0" y="6858000"/>
                </a:lnTo>
                <a:lnTo>
                  <a:pt x="6096000" y="6858000"/>
                </a:lnTo>
                <a:lnTo>
                  <a:pt x="6096000" y="0"/>
                </a:lnTo>
                <a:close/>
              </a:path>
            </a:pathLst>
          </a:custGeom>
          <a:solidFill>
            <a:srgbClr val="005187"/>
          </a:solidFill>
        </p:spPr>
        <p:txBody>
          <a:bodyPr wrap="square" lIns="0" tIns="0" rIns="0" bIns="0" rtlCol="0"/>
          <a:lstStyle/>
          <a:p>
            <a:endParaRPr/>
          </a:p>
        </p:txBody>
      </p:sp>
      <p:sp>
        <p:nvSpPr>
          <p:cNvPr id="17" name="bg object 17"/>
          <p:cNvSpPr/>
          <p:nvPr/>
        </p:nvSpPr>
        <p:spPr>
          <a:xfrm>
            <a:off x="1401343" y="6122022"/>
            <a:ext cx="958215" cy="254635"/>
          </a:xfrm>
          <a:custGeom>
            <a:avLst/>
            <a:gdLst/>
            <a:ahLst/>
            <a:cxnLst/>
            <a:rect l="l" t="t" r="r" b="b"/>
            <a:pathLst>
              <a:path w="958214" h="254635">
                <a:moveTo>
                  <a:pt x="171780" y="6667"/>
                </a:moveTo>
                <a:lnTo>
                  <a:pt x="0" y="6667"/>
                </a:lnTo>
                <a:lnTo>
                  <a:pt x="0" y="26974"/>
                </a:lnTo>
                <a:lnTo>
                  <a:pt x="33883" y="26974"/>
                </a:lnTo>
                <a:lnTo>
                  <a:pt x="33883" y="59956"/>
                </a:lnTo>
                <a:lnTo>
                  <a:pt x="33883" y="233756"/>
                </a:lnTo>
                <a:lnTo>
                  <a:pt x="0" y="233756"/>
                </a:lnTo>
                <a:lnTo>
                  <a:pt x="0" y="254063"/>
                </a:lnTo>
                <a:lnTo>
                  <a:pt x="108102" y="254063"/>
                </a:lnTo>
                <a:lnTo>
                  <a:pt x="108102" y="233756"/>
                </a:lnTo>
                <a:lnTo>
                  <a:pt x="73723" y="233756"/>
                </a:lnTo>
                <a:lnTo>
                  <a:pt x="73723" y="175399"/>
                </a:lnTo>
                <a:lnTo>
                  <a:pt x="73723" y="139877"/>
                </a:lnTo>
                <a:lnTo>
                  <a:pt x="133858" y="139877"/>
                </a:lnTo>
                <a:lnTo>
                  <a:pt x="133858" y="175399"/>
                </a:lnTo>
                <a:lnTo>
                  <a:pt x="154444" y="175399"/>
                </a:lnTo>
                <a:lnTo>
                  <a:pt x="154444" y="139877"/>
                </a:lnTo>
                <a:lnTo>
                  <a:pt x="154444" y="119583"/>
                </a:lnTo>
                <a:lnTo>
                  <a:pt x="154444" y="89128"/>
                </a:lnTo>
                <a:lnTo>
                  <a:pt x="133858" y="89128"/>
                </a:lnTo>
                <a:lnTo>
                  <a:pt x="133858" y="119583"/>
                </a:lnTo>
                <a:lnTo>
                  <a:pt x="73723" y="119583"/>
                </a:lnTo>
                <a:lnTo>
                  <a:pt x="73723" y="89128"/>
                </a:lnTo>
                <a:lnTo>
                  <a:pt x="73723" y="59956"/>
                </a:lnTo>
                <a:lnTo>
                  <a:pt x="73723" y="26974"/>
                </a:lnTo>
                <a:lnTo>
                  <a:pt x="151193" y="26974"/>
                </a:lnTo>
                <a:lnTo>
                  <a:pt x="151193" y="59956"/>
                </a:lnTo>
                <a:lnTo>
                  <a:pt x="171780" y="59956"/>
                </a:lnTo>
                <a:lnTo>
                  <a:pt x="171780" y="26974"/>
                </a:lnTo>
                <a:lnTo>
                  <a:pt x="171780" y="6667"/>
                </a:lnTo>
                <a:close/>
              </a:path>
              <a:path w="958214" h="254635">
                <a:moveTo>
                  <a:pt x="368731" y="199504"/>
                </a:moveTo>
                <a:lnTo>
                  <a:pt x="348145" y="199504"/>
                </a:lnTo>
                <a:lnTo>
                  <a:pt x="348145" y="233756"/>
                </a:lnTo>
                <a:lnTo>
                  <a:pt x="266598" y="233756"/>
                </a:lnTo>
                <a:lnTo>
                  <a:pt x="266598" y="199504"/>
                </a:lnTo>
                <a:lnTo>
                  <a:pt x="266598" y="172859"/>
                </a:lnTo>
                <a:lnTo>
                  <a:pt x="266598" y="137337"/>
                </a:lnTo>
                <a:lnTo>
                  <a:pt x="327012" y="137337"/>
                </a:lnTo>
                <a:lnTo>
                  <a:pt x="327012" y="172859"/>
                </a:lnTo>
                <a:lnTo>
                  <a:pt x="347599" y="172859"/>
                </a:lnTo>
                <a:lnTo>
                  <a:pt x="347599" y="137337"/>
                </a:lnTo>
                <a:lnTo>
                  <a:pt x="347599" y="117043"/>
                </a:lnTo>
                <a:lnTo>
                  <a:pt x="347599" y="86601"/>
                </a:lnTo>
                <a:lnTo>
                  <a:pt x="327012" y="86601"/>
                </a:lnTo>
                <a:lnTo>
                  <a:pt x="327012" y="117043"/>
                </a:lnTo>
                <a:lnTo>
                  <a:pt x="266598" y="117043"/>
                </a:lnTo>
                <a:lnTo>
                  <a:pt x="266598" y="86601"/>
                </a:lnTo>
                <a:lnTo>
                  <a:pt x="266598" y="59956"/>
                </a:lnTo>
                <a:lnTo>
                  <a:pt x="266598" y="26974"/>
                </a:lnTo>
                <a:lnTo>
                  <a:pt x="345186" y="26974"/>
                </a:lnTo>
                <a:lnTo>
                  <a:pt x="345186" y="59956"/>
                </a:lnTo>
                <a:lnTo>
                  <a:pt x="365772" y="59956"/>
                </a:lnTo>
                <a:lnTo>
                  <a:pt x="365772" y="26974"/>
                </a:lnTo>
                <a:lnTo>
                  <a:pt x="365772" y="6667"/>
                </a:lnTo>
                <a:lnTo>
                  <a:pt x="193205" y="6667"/>
                </a:lnTo>
                <a:lnTo>
                  <a:pt x="193205" y="26974"/>
                </a:lnTo>
                <a:lnTo>
                  <a:pt x="226504" y="26974"/>
                </a:lnTo>
                <a:lnTo>
                  <a:pt x="226504" y="59956"/>
                </a:lnTo>
                <a:lnTo>
                  <a:pt x="226504" y="233756"/>
                </a:lnTo>
                <a:lnTo>
                  <a:pt x="193205" y="233756"/>
                </a:lnTo>
                <a:lnTo>
                  <a:pt x="193205" y="254063"/>
                </a:lnTo>
                <a:lnTo>
                  <a:pt x="368731" y="254063"/>
                </a:lnTo>
                <a:lnTo>
                  <a:pt x="368731" y="233756"/>
                </a:lnTo>
                <a:lnTo>
                  <a:pt x="368731" y="199504"/>
                </a:lnTo>
                <a:close/>
              </a:path>
              <a:path w="958214" h="254635">
                <a:moveTo>
                  <a:pt x="703872" y="6235"/>
                </a:moveTo>
                <a:lnTo>
                  <a:pt x="623150" y="6235"/>
                </a:lnTo>
                <a:lnTo>
                  <a:pt x="623150" y="27063"/>
                </a:lnTo>
                <a:lnTo>
                  <a:pt x="545388" y="193128"/>
                </a:lnTo>
                <a:lnTo>
                  <a:pt x="466293" y="27063"/>
                </a:lnTo>
                <a:lnTo>
                  <a:pt x="466293" y="6235"/>
                </a:lnTo>
                <a:lnTo>
                  <a:pt x="387159" y="6235"/>
                </a:lnTo>
                <a:lnTo>
                  <a:pt x="387159" y="27063"/>
                </a:lnTo>
                <a:lnTo>
                  <a:pt x="421030" y="27063"/>
                </a:lnTo>
                <a:lnTo>
                  <a:pt x="421030" y="233692"/>
                </a:lnTo>
                <a:lnTo>
                  <a:pt x="387159" y="233692"/>
                </a:lnTo>
                <a:lnTo>
                  <a:pt x="387159" y="254520"/>
                </a:lnTo>
                <a:lnTo>
                  <a:pt x="477126" y="254520"/>
                </a:lnTo>
                <a:lnTo>
                  <a:pt x="477126" y="233692"/>
                </a:lnTo>
                <a:lnTo>
                  <a:pt x="443788" y="233692"/>
                </a:lnTo>
                <a:lnTo>
                  <a:pt x="443788" y="67081"/>
                </a:lnTo>
                <a:lnTo>
                  <a:pt x="444334" y="67081"/>
                </a:lnTo>
                <a:lnTo>
                  <a:pt x="531837" y="254520"/>
                </a:lnTo>
                <a:lnTo>
                  <a:pt x="540766" y="254520"/>
                </a:lnTo>
                <a:lnTo>
                  <a:pt x="629907" y="63576"/>
                </a:lnTo>
                <a:lnTo>
                  <a:pt x="630732" y="63576"/>
                </a:lnTo>
                <a:lnTo>
                  <a:pt x="630732" y="233692"/>
                </a:lnTo>
                <a:lnTo>
                  <a:pt x="596315" y="233692"/>
                </a:lnTo>
                <a:lnTo>
                  <a:pt x="596315" y="254520"/>
                </a:lnTo>
                <a:lnTo>
                  <a:pt x="703872" y="254520"/>
                </a:lnTo>
                <a:lnTo>
                  <a:pt x="703872" y="233692"/>
                </a:lnTo>
                <a:lnTo>
                  <a:pt x="670534" y="233692"/>
                </a:lnTo>
                <a:lnTo>
                  <a:pt x="670534" y="27063"/>
                </a:lnTo>
                <a:lnTo>
                  <a:pt x="703872" y="27063"/>
                </a:lnTo>
                <a:lnTo>
                  <a:pt x="703872" y="6235"/>
                </a:lnTo>
                <a:close/>
              </a:path>
              <a:path w="958214" h="254635">
                <a:moveTo>
                  <a:pt x="957999" y="233692"/>
                </a:moveTo>
                <a:lnTo>
                  <a:pt x="936574" y="233692"/>
                </a:lnTo>
                <a:lnTo>
                  <a:pt x="911936" y="167424"/>
                </a:lnTo>
                <a:lnTo>
                  <a:pt x="904189" y="146608"/>
                </a:lnTo>
                <a:lnTo>
                  <a:pt x="870381" y="55727"/>
                </a:lnTo>
                <a:lnTo>
                  <a:pt x="863727" y="37846"/>
                </a:lnTo>
                <a:lnTo>
                  <a:pt x="863727" y="146608"/>
                </a:lnTo>
                <a:lnTo>
                  <a:pt x="797890" y="146608"/>
                </a:lnTo>
                <a:lnTo>
                  <a:pt x="829602" y="55727"/>
                </a:lnTo>
                <a:lnTo>
                  <a:pt x="830389" y="55727"/>
                </a:lnTo>
                <a:lnTo>
                  <a:pt x="863727" y="146608"/>
                </a:lnTo>
                <a:lnTo>
                  <a:pt x="863727" y="37846"/>
                </a:lnTo>
                <a:lnTo>
                  <a:pt x="849642" y="0"/>
                </a:lnTo>
                <a:lnTo>
                  <a:pt x="828763" y="0"/>
                </a:lnTo>
                <a:lnTo>
                  <a:pt x="746671" y="233692"/>
                </a:lnTo>
                <a:lnTo>
                  <a:pt x="725284" y="233692"/>
                </a:lnTo>
                <a:lnTo>
                  <a:pt x="725284" y="254520"/>
                </a:lnTo>
                <a:lnTo>
                  <a:pt x="789470" y="254520"/>
                </a:lnTo>
                <a:lnTo>
                  <a:pt x="789470" y="233692"/>
                </a:lnTo>
                <a:lnTo>
                  <a:pt x="767257" y="233692"/>
                </a:lnTo>
                <a:lnTo>
                  <a:pt x="789470" y="167424"/>
                </a:lnTo>
                <a:lnTo>
                  <a:pt x="872109" y="167424"/>
                </a:lnTo>
                <a:lnTo>
                  <a:pt x="895400" y="233692"/>
                </a:lnTo>
                <a:lnTo>
                  <a:pt x="872109" y="233692"/>
                </a:lnTo>
                <a:lnTo>
                  <a:pt x="872109" y="254520"/>
                </a:lnTo>
                <a:lnTo>
                  <a:pt x="957999" y="254520"/>
                </a:lnTo>
                <a:lnTo>
                  <a:pt x="957999" y="233692"/>
                </a:lnTo>
                <a:close/>
              </a:path>
            </a:pathLst>
          </a:custGeom>
          <a:solidFill>
            <a:srgbClr val="214F89"/>
          </a:solidFill>
        </p:spPr>
        <p:txBody>
          <a:bodyPr wrap="square" lIns="0" tIns="0" rIns="0" bIns="0" rtlCol="0"/>
          <a:lstStyle/>
          <a:p>
            <a:endParaRPr/>
          </a:p>
        </p:txBody>
      </p:sp>
      <p:pic>
        <p:nvPicPr>
          <p:cNvPr id="18" name="bg object 18"/>
          <p:cNvPicPr/>
          <p:nvPr/>
        </p:nvPicPr>
        <p:blipFill>
          <a:blip r:embed="rId2" cstate="print"/>
          <a:stretch>
            <a:fillRect/>
          </a:stretch>
        </p:blipFill>
        <p:spPr>
          <a:xfrm>
            <a:off x="737616" y="5956763"/>
            <a:ext cx="573553" cy="576639"/>
          </a:xfrm>
          <a:prstGeom prst="rect">
            <a:avLst/>
          </a:prstGeom>
        </p:spPr>
      </p:pic>
      <p:sp>
        <p:nvSpPr>
          <p:cNvPr id="2" name="Holder 2"/>
          <p:cNvSpPr>
            <a:spLocks noGrp="1"/>
          </p:cNvSpPr>
          <p:nvPr>
            <p:ph type="ftr" sz="quarter" idx="5"/>
          </p:nvPr>
        </p:nvSpPr>
        <p:spPr/>
        <p:txBody>
          <a:bodyPr lIns="0" tIns="0" rIns="0" bIns="0"/>
          <a:lstStyle>
            <a:lvl1pPr>
              <a:defRPr sz="1200" b="0" i="0">
                <a:solidFill>
                  <a:srgbClr val="5A5B5D"/>
                </a:solidFill>
                <a:latin typeface="Arial"/>
                <a:cs typeface="Arial"/>
              </a:defRPr>
            </a:lvl1pPr>
          </a:lstStyle>
          <a:p>
            <a:pPr marL="12700">
              <a:lnSpc>
                <a:spcPts val="1425"/>
              </a:lnSpc>
            </a:pPr>
            <a:r>
              <a:rPr spc="-5" dirty="0"/>
              <a:t>Federal</a:t>
            </a:r>
            <a:r>
              <a:rPr spc="-25" dirty="0"/>
              <a:t> </a:t>
            </a:r>
            <a:r>
              <a:rPr spc="-5" dirty="0"/>
              <a:t>Emergency</a:t>
            </a:r>
            <a:r>
              <a:rPr spc="-35" dirty="0"/>
              <a:t> </a:t>
            </a:r>
            <a:r>
              <a:rPr spc="-5" dirty="0"/>
              <a:t>Management</a:t>
            </a:r>
            <a:r>
              <a:rPr spc="-90" dirty="0"/>
              <a:t> </a:t>
            </a:r>
            <a:r>
              <a:rPr spc="-5" dirty="0"/>
              <a:t>Agency</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F92AEEAC-B89C-4027-BDFC-20C5DC8EDA08}" type="datetime1">
              <a:rPr lang="en-US" smtClean="0"/>
              <a:t>2/1/2023</a:t>
            </a:fld>
            <a:endParaRPr lang="en-US"/>
          </a:p>
        </p:txBody>
      </p:sp>
      <p:sp>
        <p:nvSpPr>
          <p:cNvPr id="4" name="Holder 4"/>
          <p:cNvSpPr>
            <a:spLocks noGrp="1"/>
          </p:cNvSpPr>
          <p:nvPr>
            <p:ph type="sldNum" sz="quarter" idx="7"/>
          </p:nvPr>
        </p:nvSpPr>
        <p:spPr/>
        <p:txBody>
          <a:bodyPr lIns="0" tIns="0" rIns="0" bIns="0"/>
          <a:lstStyle>
            <a:lvl1pPr>
              <a:defRPr sz="1200" b="0" i="0">
                <a:solidFill>
                  <a:srgbClr val="5A5B5D"/>
                </a:solidFill>
                <a:latin typeface="Franklin Gothic Book"/>
                <a:cs typeface="Franklin Gothic Book"/>
              </a:defRPr>
            </a:lvl1pPr>
          </a:lstStyle>
          <a:p>
            <a:pPr marL="38100">
              <a:lnSpc>
                <a:spcPct val="100000"/>
              </a:lnSpc>
            </a:pPr>
            <a:fld id="{81D60167-4931-47E6-BA6A-407CBD079E47}" type="slidenum">
              <a:rPr dirty="0"/>
              <a:t>‹#›</a:t>
            </a:fld>
            <a:endParaRPr dirty="0"/>
          </a:p>
        </p:txBody>
      </p:sp>
    </p:spTree>
    <p:extLst>
      <p:ext uri="{BB962C8B-B14F-4D97-AF65-F5344CB8AC3E}">
        <p14:creationId xmlns:p14="http://schemas.microsoft.com/office/powerpoint/2010/main" val="11209240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8" name="Footer Placeholder 10">
            <a:extLst>
              <a:ext uri="{FF2B5EF4-FFF2-40B4-BE49-F238E27FC236}">
                <a16:creationId xmlns:a16="http://schemas.microsoft.com/office/drawing/2014/main" id="{18D89283-3265-234E-957A-919FE8DF139C}"/>
              </a:ext>
            </a:extLst>
          </p:cNvPr>
          <p:cNvSpPr>
            <a:spLocks noGrp="1"/>
          </p:cNvSpPr>
          <p:nvPr>
            <p:ph type="ftr" sz="quarter" idx="11"/>
          </p:nvPr>
        </p:nvSpPr>
        <p:spPr>
          <a:xfrm>
            <a:off x="6530340" y="6276661"/>
            <a:ext cx="4443413" cy="365125"/>
          </a:xfrm>
        </p:spPr>
        <p:txBody>
          <a:bodyPr/>
          <a:lstStyle>
            <a:lvl1pPr>
              <a:defRPr>
                <a:ln>
                  <a:noFill/>
                </a:ln>
                <a:solidFill>
                  <a:srgbClr val="5A5B5D"/>
                </a:solidFill>
              </a:defRPr>
            </a:lvl1pPr>
          </a:lstStyle>
          <a:p>
            <a:r>
              <a:rPr lang="en-US" dirty="0"/>
              <a:t>Federal Emergency Management Agency</a:t>
            </a:r>
          </a:p>
        </p:txBody>
      </p:sp>
      <p:sp>
        <p:nvSpPr>
          <p:cNvPr id="9" name="Slide Number Placeholder 11">
            <a:extLst>
              <a:ext uri="{FF2B5EF4-FFF2-40B4-BE49-F238E27FC236}">
                <a16:creationId xmlns:a16="http://schemas.microsoft.com/office/drawing/2014/main" id="{60E538AA-6286-FD43-A4B4-5EE446930348}"/>
              </a:ext>
            </a:extLst>
          </p:cNvPr>
          <p:cNvSpPr>
            <a:spLocks noGrp="1"/>
          </p:cNvSpPr>
          <p:nvPr>
            <p:ph type="sldNum" sz="quarter" idx="12"/>
          </p:nvPr>
        </p:nvSpPr>
        <p:spPr>
          <a:xfrm>
            <a:off x="10973753" y="6276661"/>
            <a:ext cx="914403" cy="365125"/>
          </a:xfrm>
        </p:spPr>
        <p:txBody>
          <a:bodyPr/>
          <a:lstStyle>
            <a:lvl1pPr>
              <a:defRPr>
                <a:solidFill>
                  <a:srgbClr val="5A5B5D"/>
                </a:solidFill>
              </a:defRPr>
            </a:lvl1pPr>
          </a:lstStyle>
          <a:p>
            <a:fld id="{8FCC257D-A786-9244-9E17-CE618C8B9275}" type="slidenum">
              <a:rPr lang="en-US" smtClean="0"/>
              <a:pPr/>
              <a:t>‹#›</a:t>
            </a:fld>
            <a:endParaRPr lang="en-US" dirty="0"/>
          </a:p>
        </p:txBody>
      </p:sp>
      <p:sp>
        <p:nvSpPr>
          <p:cNvPr id="12" name="Content Placeholder 2">
            <a:extLst>
              <a:ext uri="{FF2B5EF4-FFF2-40B4-BE49-F238E27FC236}">
                <a16:creationId xmlns:a16="http://schemas.microsoft.com/office/drawing/2014/main" id="{1E151971-39DB-E14F-AAE8-B45F52A8581F}"/>
              </a:ext>
            </a:extLst>
          </p:cNvPr>
          <p:cNvSpPr>
            <a:spLocks noGrp="1"/>
          </p:cNvSpPr>
          <p:nvPr>
            <p:ph sz="half" idx="1" hasCustomPrompt="1"/>
          </p:nvPr>
        </p:nvSpPr>
        <p:spPr>
          <a:xfrm>
            <a:off x="6619773" y="2159000"/>
            <a:ext cx="5268383" cy="3717544"/>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dirty="0"/>
              <a:t>Click to add text</a:t>
            </a:r>
          </a:p>
          <a:p>
            <a:pPr lvl="1"/>
            <a:r>
              <a:rPr lang="en-US" dirty="0"/>
              <a:t>Second level</a:t>
            </a:r>
          </a:p>
          <a:p>
            <a:pPr lvl="2"/>
            <a:r>
              <a:rPr lang="en-US" dirty="0"/>
              <a:t>Third level</a:t>
            </a:r>
          </a:p>
        </p:txBody>
      </p:sp>
      <p:sp>
        <p:nvSpPr>
          <p:cNvPr id="13" name="Title Placeholder 1">
            <a:extLst>
              <a:ext uri="{FF2B5EF4-FFF2-40B4-BE49-F238E27FC236}">
                <a16:creationId xmlns:a16="http://schemas.microsoft.com/office/drawing/2014/main" id="{B1AB2F0A-0ABE-3048-8BA0-117F0FE1189A}"/>
              </a:ext>
            </a:extLst>
          </p:cNvPr>
          <p:cNvSpPr>
            <a:spLocks noGrp="1"/>
          </p:cNvSpPr>
          <p:nvPr>
            <p:ph type="title"/>
          </p:nvPr>
        </p:nvSpPr>
        <p:spPr>
          <a:xfrm>
            <a:off x="6619773" y="1387209"/>
            <a:ext cx="4833555" cy="743347"/>
          </a:xfrm>
          <a:prstGeom prst="rect">
            <a:avLst/>
          </a:prstGeom>
        </p:spPr>
        <p:txBody>
          <a:bodyPr vert="horz" lIns="91440" tIns="45720" rIns="91440" bIns="45720" rtlCol="0" anchor="ctr">
            <a:normAutofit/>
          </a:bodyPr>
          <a:lstStyle>
            <a:lvl1pPr>
              <a:defRPr>
                <a:solidFill>
                  <a:srgbClr val="005288"/>
                </a:solidFill>
              </a:defRPr>
            </a:lvl1pPr>
          </a:lstStyle>
          <a:p>
            <a:r>
              <a:rPr lang="en-US" dirty="0"/>
              <a:t>Click to edit master title style</a:t>
            </a:r>
          </a:p>
        </p:txBody>
      </p:sp>
      <p:pic>
        <p:nvPicPr>
          <p:cNvPr id="6" name="Picture 5" descr="A view of a large city landscape&#10;&#10;Description automatically generated">
            <a:extLst>
              <a:ext uri="{FF2B5EF4-FFF2-40B4-BE49-F238E27FC236}">
                <a16:creationId xmlns:a16="http://schemas.microsoft.com/office/drawing/2014/main" id="{65F8B0A9-3032-4863-A216-397789088C26}"/>
              </a:ext>
            </a:extLst>
          </p:cNvPr>
          <p:cNvPicPr>
            <a:picLocks noChangeAspect="1"/>
          </p:cNvPicPr>
          <p:nvPr userDrawn="1"/>
        </p:nvPicPr>
        <p:blipFill>
          <a:blip r:embed="rId2"/>
          <a:stretch>
            <a:fillRect/>
          </a:stretch>
        </p:blipFill>
        <p:spPr>
          <a:xfrm>
            <a:off x="0" y="0"/>
            <a:ext cx="6096000" cy="6858000"/>
          </a:xfrm>
          <a:prstGeom prst="rect">
            <a:avLst/>
          </a:prstGeom>
        </p:spPr>
      </p:pic>
    </p:spTree>
    <p:extLst>
      <p:ext uri="{BB962C8B-B14F-4D97-AF65-F5344CB8AC3E}">
        <p14:creationId xmlns:p14="http://schemas.microsoft.com/office/powerpoint/2010/main" val="34969555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b="1"/>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90CB20A-917B-4274-B8D3-0C25EAB29386}" type="datetime1">
              <a:rPr lang="en-US" smtClean="0">
                <a:solidFill>
                  <a:prstClr val="black">
                    <a:tint val="75000"/>
                  </a:prstClr>
                </a:solidFill>
              </a:rPr>
              <a:t>2/1/2023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a:solidFill>
                  <a:prstClr val="black">
                    <a:tint val="75000"/>
                  </a:prstClr>
                </a:solidFill>
              </a:rPr>
              <a:t>Federal Emergency Management Agency</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2399C7F-38B3-475F-8AB8-30A41CE16E8E}" type="slidenum">
              <a:rPr lang="en-US" smtClean="0">
                <a:solidFill>
                  <a:prstClr val="black">
                    <a:tint val="75000"/>
                  </a:prstClr>
                </a:solidFill>
              </a:rPr>
              <a:pPr/>
              <a:t>‹#›</a:t>
            </a:fld>
            <a:endParaRPr lang="en-US" dirty="0">
              <a:solidFill>
                <a:prstClr val="black">
                  <a:tint val="75000"/>
                </a:prstClr>
              </a:solidFill>
            </a:endParaRPr>
          </a:p>
        </p:txBody>
      </p:sp>
      <p:pic>
        <p:nvPicPr>
          <p:cNvPr id="7" name="Picture 6" descr="RiskMap_PPT_0130153.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1518557"/>
          </a:xfrm>
          <a:prstGeom prst="rect">
            <a:avLst/>
          </a:prstGeom>
        </p:spPr>
      </p:pic>
    </p:spTree>
    <p:extLst>
      <p:ext uri="{BB962C8B-B14F-4D97-AF65-F5344CB8AC3E}">
        <p14:creationId xmlns:p14="http://schemas.microsoft.com/office/powerpoint/2010/main" val="23259119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rgbClr val="005288"/>
        </a:solidFill>
        <a:effectLst/>
      </p:bgPr>
    </p:bg>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259B2E-2FEF-A64F-8760-8691A70A60EE}"/>
              </a:ext>
            </a:extLst>
          </p:cNvPr>
          <p:cNvSpPr>
            <a:spLocks noGrp="1"/>
          </p:cNvSpPr>
          <p:nvPr>
            <p:ph type="title" hasCustomPrompt="1"/>
          </p:nvPr>
        </p:nvSpPr>
        <p:spPr>
          <a:xfrm>
            <a:off x="738189" y="2579484"/>
            <a:ext cx="10715627" cy="743347"/>
          </a:xfrm>
        </p:spPr>
        <p:txBody>
          <a:bodyPr>
            <a:normAutofit/>
          </a:bodyPr>
          <a:lstStyle>
            <a:lvl1pPr>
              <a:defRPr sz="4000" b="0">
                <a:solidFill>
                  <a:schemeClr val="bg1"/>
                </a:solidFill>
                <a:latin typeface="+mj-lt"/>
                <a:cs typeface="Arial"/>
              </a:defRPr>
            </a:lvl1pPr>
          </a:lstStyle>
          <a:p>
            <a:r>
              <a:rPr lang="en-US"/>
              <a:t>Divider slide</a:t>
            </a:r>
          </a:p>
        </p:txBody>
      </p:sp>
      <p:sp>
        <p:nvSpPr>
          <p:cNvPr id="9" name="Text Placeholder 5">
            <a:extLst>
              <a:ext uri="{FF2B5EF4-FFF2-40B4-BE49-F238E27FC236}">
                <a16:creationId xmlns:a16="http://schemas.microsoft.com/office/drawing/2014/main" id="{F0C131CE-4E30-DE4B-AB8A-A8FD12FA2819}"/>
              </a:ext>
            </a:extLst>
          </p:cNvPr>
          <p:cNvSpPr>
            <a:spLocks noGrp="1"/>
          </p:cNvSpPr>
          <p:nvPr>
            <p:ph type="body" sz="quarter" idx="10"/>
          </p:nvPr>
        </p:nvSpPr>
        <p:spPr>
          <a:xfrm>
            <a:off x="745067" y="3310128"/>
            <a:ext cx="10708748" cy="1148366"/>
          </a:xfrm>
        </p:spPr>
        <p:txBody>
          <a:bodyPr>
            <a:normAutofit/>
          </a:bodyPr>
          <a:lstStyle>
            <a:lvl1pPr marL="0" indent="0">
              <a:buNone/>
              <a:defRPr sz="1600">
                <a:solidFill>
                  <a:schemeClr val="bg1"/>
                </a:solidFill>
                <a:latin typeface="+mj-lt"/>
                <a:cs typeface="Arial"/>
              </a:defRPr>
            </a:lvl1pPr>
          </a:lstStyle>
          <a:p>
            <a:pPr lvl="0"/>
            <a:r>
              <a:rPr lang="en-US"/>
              <a:t>Click to edit Master text styles</a:t>
            </a:r>
          </a:p>
        </p:txBody>
      </p:sp>
    </p:spTree>
    <p:extLst>
      <p:ext uri="{BB962C8B-B14F-4D97-AF65-F5344CB8AC3E}">
        <p14:creationId xmlns:p14="http://schemas.microsoft.com/office/powerpoint/2010/main" val="871542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tx2"/>
        </a:solidFill>
        <a:effectLst/>
      </p:bgPr>
    </p:bg>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5E55859B-B1B3-4E50-A33D-16265472CDAF}"/>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386AA985-08E8-4574-877E-FC2812946247}"/>
              </a:ext>
            </a:extLst>
          </p:cNvPr>
          <p:cNvSpPr/>
          <p:nvPr userDrawn="1"/>
        </p:nvSpPr>
        <p:spPr>
          <a:xfrm>
            <a:off x="0" y="0"/>
            <a:ext cx="12192000" cy="6858000"/>
          </a:xfrm>
          <a:prstGeom prst="rect">
            <a:avLst/>
          </a:prstGeom>
          <a:solidFill>
            <a:schemeClr val="tx2">
              <a:alpha val="78000"/>
            </a:schemeClr>
          </a:solidFill>
          <a:ln>
            <a:no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sz="1800" dirty="0"/>
          </a:p>
        </p:txBody>
      </p:sp>
      <p:cxnSp>
        <p:nvCxnSpPr>
          <p:cNvPr id="8" name="Straight Connector 7">
            <a:extLst>
              <a:ext uri="{FF2B5EF4-FFF2-40B4-BE49-F238E27FC236}">
                <a16:creationId xmlns:a16="http://schemas.microsoft.com/office/drawing/2014/main" id="{45311613-719F-4F9D-A344-393CA14E351B}"/>
              </a:ext>
            </a:extLst>
          </p:cNvPr>
          <p:cNvCxnSpPr>
            <a:cxnSpLocks/>
          </p:cNvCxnSpPr>
          <p:nvPr userDrawn="1"/>
        </p:nvCxnSpPr>
        <p:spPr>
          <a:xfrm>
            <a:off x="4950885" y="3576638"/>
            <a:ext cx="2290233" cy="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5" name="Text Placeholder 8"/>
          <p:cNvSpPr>
            <a:spLocks noGrp="1"/>
          </p:cNvSpPr>
          <p:nvPr>
            <p:ph type="body" sz="quarter" idx="10"/>
          </p:nvPr>
        </p:nvSpPr>
        <p:spPr>
          <a:xfrm>
            <a:off x="722313" y="1359487"/>
            <a:ext cx="10731500" cy="2069507"/>
          </a:xfrm>
        </p:spPr>
        <p:txBody>
          <a:bodyPr anchor="b">
            <a:noAutofit/>
          </a:bodyPr>
          <a:lstStyle>
            <a:lvl1pPr marL="0" indent="0" algn="ctr">
              <a:lnSpc>
                <a:spcPct val="90000"/>
              </a:lnSpc>
              <a:spcBef>
                <a:spcPts val="0"/>
              </a:spcBef>
              <a:spcAft>
                <a:spcPts val="450"/>
              </a:spcAft>
              <a:buNone/>
              <a:defRPr sz="4500" b="0" i="0">
                <a:solidFill>
                  <a:schemeClr val="bg1"/>
                </a:solidFill>
              </a:defRPr>
            </a:lvl1pPr>
            <a:lvl2pPr marL="11906" indent="0" algn="ctr">
              <a:lnSpc>
                <a:spcPct val="90000"/>
              </a:lnSpc>
              <a:spcBef>
                <a:spcPts val="0"/>
              </a:spcBef>
              <a:buNone/>
              <a:tabLst/>
              <a:defRPr sz="3000" b="0" i="0">
                <a:solidFill>
                  <a:schemeClr val="bg1"/>
                </a:solidFill>
              </a:defRPr>
            </a:lvl2pPr>
            <a:lvl3pPr marL="685800" indent="0">
              <a:buNone/>
              <a:defRPr sz="2700"/>
            </a:lvl3pPr>
            <a:lvl4pPr>
              <a:defRPr sz="3000"/>
            </a:lvl4pPr>
            <a:lvl5pPr>
              <a:defRPr sz="3000"/>
            </a:lvl5pPr>
          </a:lstStyle>
          <a:p>
            <a:pPr lvl="0"/>
            <a:r>
              <a:rPr lang="en-US" dirty="0"/>
              <a:t>Click to edit Master text styles</a:t>
            </a:r>
          </a:p>
        </p:txBody>
      </p:sp>
      <p:sp>
        <p:nvSpPr>
          <p:cNvPr id="7" name="Text Placeholder 8"/>
          <p:cNvSpPr>
            <a:spLocks noGrp="1"/>
          </p:cNvSpPr>
          <p:nvPr>
            <p:ph type="body" sz="quarter" idx="11"/>
          </p:nvPr>
        </p:nvSpPr>
        <p:spPr>
          <a:xfrm>
            <a:off x="722313" y="3725632"/>
            <a:ext cx="10731500" cy="1340144"/>
          </a:xfrm>
        </p:spPr>
        <p:txBody>
          <a:bodyPr>
            <a:noAutofit/>
          </a:bodyPr>
          <a:lstStyle>
            <a:lvl1pPr marL="0" indent="0" algn="ctr">
              <a:lnSpc>
                <a:spcPct val="90000"/>
              </a:lnSpc>
              <a:spcBef>
                <a:spcPts val="0"/>
              </a:spcBef>
              <a:spcAft>
                <a:spcPts val="450"/>
              </a:spcAft>
              <a:buNone/>
              <a:defRPr sz="2700" b="0" i="0">
                <a:solidFill>
                  <a:schemeClr val="bg1"/>
                </a:solidFill>
              </a:defRPr>
            </a:lvl1pPr>
            <a:lvl2pPr marL="11906" indent="0" algn="ctr">
              <a:lnSpc>
                <a:spcPct val="90000"/>
              </a:lnSpc>
              <a:spcBef>
                <a:spcPts val="0"/>
              </a:spcBef>
              <a:buNone/>
              <a:tabLst/>
              <a:defRPr sz="3000" b="0" i="0">
                <a:solidFill>
                  <a:schemeClr val="bg1"/>
                </a:solidFill>
              </a:defRPr>
            </a:lvl2pPr>
            <a:lvl3pPr marL="685800" indent="0">
              <a:buNone/>
              <a:defRPr sz="2700"/>
            </a:lvl3pPr>
            <a:lvl4pPr>
              <a:defRPr sz="3000"/>
            </a:lvl4pPr>
            <a:lvl5pPr>
              <a:defRPr sz="3000"/>
            </a:lvl5pPr>
          </a:lstStyle>
          <a:p>
            <a:pPr lvl="0"/>
            <a:r>
              <a:rPr lang="en-US"/>
              <a:t>Click to edit Master text styles</a:t>
            </a:r>
          </a:p>
        </p:txBody>
      </p:sp>
    </p:spTree>
    <p:extLst>
      <p:ext uri="{BB962C8B-B14F-4D97-AF65-F5344CB8AC3E}">
        <p14:creationId xmlns:p14="http://schemas.microsoft.com/office/powerpoint/2010/main" val="542607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1" name="Footer Placeholder 10">
            <a:extLst>
              <a:ext uri="{FF2B5EF4-FFF2-40B4-BE49-F238E27FC236}">
                <a16:creationId xmlns:a16="http://schemas.microsoft.com/office/drawing/2014/main" id="{3B7DABD3-EB07-40BA-A832-F74E1A966725}"/>
              </a:ext>
            </a:extLst>
          </p:cNvPr>
          <p:cNvSpPr txBox="1">
            <a:spLocks/>
          </p:cNvSpPr>
          <p:nvPr userDrawn="1"/>
        </p:nvSpPr>
        <p:spPr>
          <a:xfrm>
            <a:off x="6758517" y="6408738"/>
            <a:ext cx="4442883" cy="201612"/>
          </a:xfrm>
          <a:prstGeom prst="rect">
            <a:avLst/>
          </a:prstGeom>
        </p:spPr>
        <p:txBody>
          <a:bodyPr lIns="0" tIns="0" rIns="0" bIns="0"/>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z="750" dirty="0">
                <a:solidFill>
                  <a:schemeClr val="tx1">
                    <a:lumMod val="50000"/>
                    <a:lumOff val="50000"/>
                  </a:schemeClr>
                </a:solidFill>
                <a:latin typeface="Franklin Gothic Medium" panose="020B0603020102020204" pitchFamily="34" charset="0"/>
                <a:cs typeface="Times New Roman" panose="02020603050405020304" pitchFamily="18" charset="0"/>
              </a:rPr>
              <a:t>Building Resilient Infrastructure and Communities (BRIC)</a:t>
            </a:r>
          </a:p>
        </p:txBody>
      </p:sp>
      <p:cxnSp>
        <p:nvCxnSpPr>
          <p:cNvPr id="17" name="Straight Connector 13">
            <a:extLst>
              <a:ext uri="{FF2B5EF4-FFF2-40B4-BE49-F238E27FC236}">
                <a16:creationId xmlns:a16="http://schemas.microsoft.com/office/drawing/2014/main" id="{2D2B5A75-093C-4EC2-9A1D-FC2B2CA9A23E}"/>
              </a:ext>
            </a:extLst>
          </p:cNvPr>
          <p:cNvCxnSpPr>
            <a:cxnSpLocks noChangeShapeType="1"/>
          </p:cNvCxnSpPr>
          <p:nvPr userDrawn="1"/>
        </p:nvCxnSpPr>
        <p:spPr bwMode="auto">
          <a:xfrm>
            <a:off x="11609917" y="6491288"/>
            <a:ext cx="582083" cy="0"/>
          </a:xfrm>
          <a:prstGeom prst="line">
            <a:avLst/>
          </a:prstGeom>
          <a:noFill/>
          <a:ln w="25400">
            <a:solidFill>
              <a:schemeClr val="accent3">
                <a:lumMod val="75000"/>
              </a:schemeClr>
            </a:solidFill>
            <a:round/>
            <a:headEnd/>
            <a:tailEnd/>
          </a:ln>
        </p:spPr>
      </p:cxnSp>
      <p:cxnSp>
        <p:nvCxnSpPr>
          <p:cNvPr id="18" name="Straight Connector 17">
            <a:extLst>
              <a:ext uri="{FF2B5EF4-FFF2-40B4-BE49-F238E27FC236}">
                <a16:creationId xmlns:a16="http://schemas.microsoft.com/office/drawing/2014/main" id="{C1B4BCFC-1FC4-43CB-9AE7-DEE0BFF86EF6}"/>
              </a:ext>
            </a:extLst>
          </p:cNvPr>
          <p:cNvCxnSpPr>
            <a:cxnSpLocks/>
          </p:cNvCxnSpPr>
          <p:nvPr userDrawn="1"/>
        </p:nvCxnSpPr>
        <p:spPr>
          <a:xfrm>
            <a:off x="5372100" y="1390650"/>
            <a:ext cx="1447800" cy="0"/>
          </a:xfrm>
          <a:prstGeom prst="line">
            <a:avLst/>
          </a:prstGeom>
          <a:ln w="19050">
            <a:solidFill>
              <a:srgbClr val="005188"/>
            </a:solidFill>
          </a:ln>
          <a:effectLst/>
        </p:spPr>
        <p:style>
          <a:lnRef idx="2">
            <a:schemeClr val="accent1"/>
          </a:lnRef>
          <a:fillRef idx="0">
            <a:schemeClr val="accent1"/>
          </a:fillRef>
          <a:effectRef idx="1">
            <a:schemeClr val="accent1"/>
          </a:effectRef>
          <a:fontRef idx="minor">
            <a:schemeClr val="tx1"/>
          </a:fontRef>
        </p:style>
      </p:cxnSp>
      <p:sp>
        <p:nvSpPr>
          <p:cNvPr id="19" name="Rectangle 18">
            <a:extLst>
              <a:ext uri="{FF2B5EF4-FFF2-40B4-BE49-F238E27FC236}">
                <a16:creationId xmlns:a16="http://schemas.microsoft.com/office/drawing/2014/main" id="{B077C934-06FB-4BD5-9B34-539B8AEC8A29}"/>
              </a:ext>
            </a:extLst>
          </p:cNvPr>
          <p:cNvSpPr/>
          <p:nvPr userDrawn="1"/>
        </p:nvSpPr>
        <p:spPr>
          <a:xfrm>
            <a:off x="5372100" y="-1588"/>
            <a:ext cx="1447800" cy="249238"/>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sz="1800" dirty="0"/>
          </a:p>
        </p:txBody>
      </p:sp>
      <p:pic>
        <p:nvPicPr>
          <p:cNvPr id="20" name="Picture 13">
            <a:extLst>
              <a:ext uri="{FF2B5EF4-FFF2-40B4-BE49-F238E27FC236}">
                <a16:creationId xmlns:a16="http://schemas.microsoft.com/office/drawing/2014/main" id="{2FABDE8C-A35D-4B01-A0CD-4A7CDB0C0AFC}"/>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436034" y="6257926"/>
            <a:ext cx="1159933"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Placeholder 2"/>
          <p:cNvSpPr>
            <a:spLocks noGrp="1"/>
          </p:cNvSpPr>
          <p:nvPr>
            <p:ph idx="1"/>
          </p:nvPr>
        </p:nvSpPr>
        <p:spPr>
          <a:xfrm>
            <a:off x="641906" y="4290882"/>
            <a:ext cx="2463165" cy="1787526"/>
          </a:xfrm>
          <a:prstGeom prst="rect">
            <a:avLst/>
          </a:prstGeom>
        </p:spPr>
        <p:txBody>
          <a:bodyPr bIns="45720"/>
          <a:lstStyle>
            <a:lvl1pPr marL="9525" indent="0" algn="ctr">
              <a:lnSpc>
                <a:spcPct val="90000"/>
              </a:lnSpc>
              <a:buFont typeface="Arial" panose="020B0604020202020204" pitchFamily="34" charset="0"/>
              <a:buNone/>
              <a:tabLst/>
              <a:defRPr sz="1500" b="0" i="0">
                <a:solidFill>
                  <a:srgbClr val="005188"/>
                </a:solidFill>
              </a:defRPr>
            </a:lvl1pPr>
            <a:lvl2pPr marL="9525" indent="0" algn="ctr">
              <a:lnSpc>
                <a:spcPct val="100000"/>
              </a:lnSpc>
              <a:buSzPct val="100000"/>
              <a:buFont typeface="Wingdings" pitchFamily="2" charset="2"/>
              <a:buNone/>
              <a:tabLst/>
              <a:defRPr sz="1350" b="0" i="0">
                <a:solidFill>
                  <a:schemeClr val="tx1">
                    <a:lumMod val="75000"/>
                    <a:lumOff val="25000"/>
                  </a:schemeClr>
                </a:solidFill>
              </a:defRPr>
            </a:lvl2pPr>
            <a:lvl3pPr marL="9525" indent="0" algn="ctr">
              <a:buNone/>
              <a:tabLst/>
              <a:defRPr sz="1050" b="0" i="0">
                <a:solidFill>
                  <a:schemeClr val="tx1">
                    <a:lumMod val="75000"/>
                    <a:lumOff val="25000"/>
                  </a:schemeClr>
                </a:solidFill>
              </a:defRPr>
            </a:lvl3pPr>
          </a:lstStyle>
          <a:p>
            <a:pPr lvl="0"/>
            <a:r>
              <a:rPr lang="en-US"/>
              <a:t>Click to edit Master text styles</a:t>
            </a:r>
          </a:p>
          <a:p>
            <a:pPr lvl="1"/>
            <a:r>
              <a:rPr lang="en-US"/>
              <a:t>Second level</a:t>
            </a:r>
          </a:p>
          <a:p>
            <a:pPr lvl="2"/>
            <a:r>
              <a:rPr lang="en-US"/>
              <a:t>Third level</a:t>
            </a:r>
          </a:p>
        </p:txBody>
      </p:sp>
      <p:sp>
        <p:nvSpPr>
          <p:cNvPr id="8" name="Text Placeholder 2"/>
          <p:cNvSpPr>
            <a:spLocks noGrp="1"/>
          </p:cNvSpPr>
          <p:nvPr>
            <p:ph idx="13"/>
          </p:nvPr>
        </p:nvSpPr>
        <p:spPr>
          <a:xfrm>
            <a:off x="3456914" y="4290882"/>
            <a:ext cx="2463165" cy="1787526"/>
          </a:xfrm>
          <a:prstGeom prst="rect">
            <a:avLst/>
          </a:prstGeom>
        </p:spPr>
        <p:txBody>
          <a:bodyPr bIns="45720"/>
          <a:lstStyle>
            <a:lvl1pPr marL="9525" indent="0" algn="ctr">
              <a:lnSpc>
                <a:spcPct val="90000"/>
              </a:lnSpc>
              <a:buFont typeface="Arial" panose="020B0604020202020204" pitchFamily="34" charset="0"/>
              <a:buNone/>
              <a:tabLst/>
              <a:defRPr sz="1500" b="0" i="0">
                <a:solidFill>
                  <a:srgbClr val="005188"/>
                </a:solidFill>
              </a:defRPr>
            </a:lvl1pPr>
            <a:lvl2pPr marL="9525" indent="0" algn="ctr">
              <a:lnSpc>
                <a:spcPct val="100000"/>
              </a:lnSpc>
              <a:buSzPct val="100000"/>
              <a:buFont typeface="Wingdings" pitchFamily="2" charset="2"/>
              <a:buNone/>
              <a:tabLst/>
              <a:defRPr sz="1350" b="0" i="0">
                <a:solidFill>
                  <a:schemeClr val="tx1">
                    <a:lumMod val="75000"/>
                    <a:lumOff val="25000"/>
                  </a:schemeClr>
                </a:solidFill>
              </a:defRPr>
            </a:lvl2pPr>
            <a:lvl3pPr marL="9525" indent="0" algn="ctr">
              <a:buNone/>
              <a:tabLst/>
              <a:defRPr sz="1050" b="0" i="0">
                <a:solidFill>
                  <a:schemeClr val="tx1">
                    <a:lumMod val="75000"/>
                    <a:lumOff val="25000"/>
                  </a:schemeClr>
                </a:solidFill>
              </a:defRPr>
            </a:lvl3pPr>
          </a:lstStyle>
          <a:p>
            <a:pPr lvl="0"/>
            <a:r>
              <a:rPr lang="en-US"/>
              <a:t>Click to edit Master text styles</a:t>
            </a:r>
          </a:p>
          <a:p>
            <a:pPr lvl="1"/>
            <a:r>
              <a:rPr lang="en-US"/>
              <a:t>Second level</a:t>
            </a:r>
          </a:p>
          <a:p>
            <a:pPr lvl="2"/>
            <a:r>
              <a:rPr lang="en-US"/>
              <a:t>Third level</a:t>
            </a:r>
          </a:p>
        </p:txBody>
      </p:sp>
      <p:sp>
        <p:nvSpPr>
          <p:cNvPr id="9" name="Text Placeholder 2"/>
          <p:cNvSpPr>
            <a:spLocks noGrp="1"/>
          </p:cNvSpPr>
          <p:nvPr>
            <p:ph idx="14"/>
          </p:nvPr>
        </p:nvSpPr>
        <p:spPr>
          <a:xfrm>
            <a:off x="6271922" y="4290882"/>
            <a:ext cx="2463165" cy="1787526"/>
          </a:xfrm>
          <a:prstGeom prst="rect">
            <a:avLst/>
          </a:prstGeom>
        </p:spPr>
        <p:txBody>
          <a:bodyPr bIns="45720"/>
          <a:lstStyle>
            <a:lvl1pPr marL="9525" indent="0" algn="ctr">
              <a:lnSpc>
                <a:spcPct val="90000"/>
              </a:lnSpc>
              <a:buFont typeface="Arial" panose="020B0604020202020204" pitchFamily="34" charset="0"/>
              <a:buNone/>
              <a:tabLst/>
              <a:defRPr sz="1500" b="0" i="0">
                <a:solidFill>
                  <a:srgbClr val="005188"/>
                </a:solidFill>
              </a:defRPr>
            </a:lvl1pPr>
            <a:lvl2pPr marL="9525" indent="0" algn="ctr">
              <a:lnSpc>
                <a:spcPct val="100000"/>
              </a:lnSpc>
              <a:buSzPct val="100000"/>
              <a:buFont typeface="Wingdings" pitchFamily="2" charset="2"/>
              <a:buNone/>
              <a:tabLst/>
              <a:defRPr sz="1350" b="0" i="0">
                <a:solidFill>
                  <a:schemeClr val="tx1">
                    <a:lumMod val="75000"/>
                    <a:lumOff val="25000"/>
                  </a:schemeClr>
                </a:solidFill>
              </a:defRPr>
            </a:lvl2pPr>
            <a:lvl3pPr marL="9525" indent="0" algn="ctr">
              <a:buNone/>
              <a:tabLst/>
              <a:defRPr sz="1050" b="0" i="0">
                <a:solidFill>
                  <a:schemeClr val="tx1">
                    <a:lumMod val="75000"/>
                    <a:lumOff val="25000"/>
                  </a:schemeClr>
                </a:solidFill>
              </a:defRPr>
            </a:lvl3pPr>
          </a:lstStyle>
          <a:p>
            <a:pPr lvl="0"/>
            <a:r>
              <a:rPr lang="en-US"/>
              <a:t>Click to edit Master text styles</a:t>
            </a:r>
          </a:p>
          <a:p>
            <a:pPr lvl="1"/>
            <a:r>
              <a:rPr lang="en-US"/>
              <a:t>Second level</a:t>
            </a:r>
          </a:p>
          <a:p>
            <a:pPr lvl="2"/>
            <a:r>
              <a:rPr lang="en-US"/>
              <a:t>Third level</a:t>
            </a:r>
          </a:p>
        </p:txBody>
      </p:sp>
      <p:sp>
        <p:nvSpPr>
          <p:cNvPr id="10" name="Text Placeholder 2"/>
          <p:cNvSpPr>
            <a:spLocks noGrp="1"/>
          </p:cNvSpPr>
          <p:nvPr>
            <p:ph idx="15"/>
          </p:nvPr>
        </p:nvSpPr>
        <p:spPr>
          <a:xfrm>
            <a:off x="9086931" y="4290882"/>
            <a:ext cx="2463165" cy="1787526"/>
          </a:xfrm>
          <a:prstGeom prst="rect">
            <a:avLst/>
          </a:prstGeom>
        </p:spPr>
        <p:txBody>
          <a:bodyPr bIns="45720"/>
          <a:lstStyle>
            <a:lvl1pPr marL="9525" indent="0" algn="ctr">
              <a:lnSpc>
                <a:spcPct val="90000"/>
              </a:lnSpc>
              <a:buFont typeface="Arial" panose="020B0604020202020204" pitchFamily="34" charset="0"/>
              <a:buNone/>
              <a:tabLst/>
              <a:defRPr sz="1500" b="0" i="0">
                <a:solidFill>
                  <a:srgbClr val="005188"/>
                </a:solidFill>
              </a:defRPr>
            </a:lvl1pPr>
            <a:lvl2pPr marL="9525" indent="0" algn="ctr">
              <a:lnSpc>
                <a:spcPct val="100000"/>
              </a:lnSpc>
              <a:buSzPct val="100000"/>
              <a:buFont typeface="Wingdings" pitchFamily="2" charset="2"/>
              <a:buNone/>
              <a:tabLst/>
              <a:defRPr sz="1350" b="0" i="0">
                <a:solidFill>
                  <a:schemeClr val="tx1">
                    <a:lumMod val="75000"/>
                    <a:lumOff val="25000"/>
                  </a:schemeClr>
                </a:solidFill>
              </a:defRPr>
            </a:lvl2pPr>
            <a:lvl3pPr marL="9525" indent="0" algn="ctr">
              <a:buNone/>
              <a:tabLst/>
              <a:defRPr sz="1050" b="0" i="0">
                <a:solidFill>
                  <a:schemeClr val="tx1">
                    <a:lumMod val="75000"/>
                    <a:lumOff val="25000"/>
                  </a:schemeClr>
                </a:solidFill>
              </a:defRPr>
            </a:lvl3pPr>
          </a:lstStyle>
          <a:p>
            <a:pPr lvl="0"/>
            <a:r>
              <a:rPr lang="en-US"/>
              <a:t>Click to edit Master text styles</a:t>
            </a:r>
          </a:p>
          <a:p>
            <a:pPr lvl="1"/>
            <a:r>
              <a:rPr lang="en-US"/>
              <a:t>Second level</a:t>
            </a:r>
          </a:p>
          <a:p>
            <a:pPr lvl="2"/>
            <a:r>
              <a:rPr lang="en-US"/>
              <a:t>Third level</a:t>
            </a:r>
          </a:p>
        </p:txBody>
      </p:sp>
      <p:sp>
        <p:nvSpPr>
          <p:cNvPr id="3" name="Picture Placeholder 2"/>
          <p:cNvSpPr>
            <a:spLocks noGrp="1"/>
          </p:cNvSpPr>
          <p:nvPr>
            <p:ph type="pic" sz="quarter" idx="16"/>
          </p:nvPr>
        </p:nvSpPr>
        <p:spPr>
          <a:xfrm>
            <a:off x="894874" y="2067528"/>
            <a:ext cx="1966279" cy="1966278"/>
          </a:xfrm>
          <a:solidFill>
            <a:schemeClr val="bg1">
              <a:lumMod val="75000"/>
            </a:schemeClr>
          </a:solidFill>
        </p:spPr>
        <p:txBody>
          <a:bodyPr rtlCol="0" anchor="ctr">
            <a:normAutofit/>
          </a:bodyPr>
          <a:lstStyle>
            <a:lvl1pPr marL="0" indent="0" algn="ctr">
              <a:buNone/>
              <a:defRPr/>
            </a:lvl1pPr>
          </a:lstStyle>
          <a:p>
            <a:pPr lvl="0"/>
            <a:endParaRPr lang="en-US" noProof="0" dirty="0"/>
          </a:p>
        </p:txBody>
      </p:sp>
      <p:sp>
        <p:nvSpPr>
          <p:cNvPr id="12" name="Picture Placeholder 2"/>
          <p:cNvSpPr>
            <a:spLocks noGrp="1"/>
          </p:cNvSpPr>
          <p:nvPr>
            <p:ph type="pic" sz="quarter" idx="17"/>
          </p:nvPr>
        </p:nvSpPr>
        <p:spPr>
          <a:xfrm>
            <a:off x="3705355" y="2067528"/>
            <a:ext cx="1966279" cy="1966278"/>
          </a:xfrm>
          <a:solidFill>
            <a:schemeClr val="bg1">
              <a:lumMod val="75000"/>
            </a:schemeClr>
          </a:solidFill>
        </p:spPr>
        <p:txBody>
          <a:bodyPr rtlCol="0" anchor="ctr">
            <a:normAutofit/>
          </a:bodyPr>
          <a:lstStyle>
            <a:lvl1pPr marL="0" indent="0" algn="ctr">
              <a:buNone/>
              <a:defRPr/>
            </a:lvl1pPr>
          </a:lstStyle>
          <a:p>
            <a:pPr lvl="0"/>
            <a:endParaRPr lang="en-US" noProof="0" dirty="0"/>
          </a:p>
        </p:txBody>
      </p:sp>
      <p:sp>
        <p:nvSpPr>
          <p:cNvPr id="13" name="Picture Placeholder 2"/>
          <p:cNvSpPr>
            <a:spLocks noGrp="1"/>
          </p:cNvSpPr>
          <p:nvPr>
            <p:ph type="pic" sz="quarter" idx="18"/>
          </p:nvPr>
        </p:nvSpPr>
        <p:spPr>
          <a:xfrm>
            <a:off x="6515838" y="2067528"/>
            <a:ext cx="1966279" cy="1966278"/>
          </a:xfrm>
          <a:solidFill>
            <a:schemeClr val="bg1">
              <a:lumMod val="75000"/>
            </a:schemeClr>
          </a:solidFill>
        </p:spPr>
        <p:txBody>
          <a:bodyPr rtlCol="0" anchor="ctr">
            <a:normAutofit/>
          </a:bodyPr>
          <a:lstStyle>
            <a:lvl1pPr marL="0" indent="0" algn="ctr">
              <a:buNone/>
              <a:defRPr/>
            </a:lvl1pPr>
          </a:lstStyle>
          <a:p>
            <a:pPr lvl="0"/>
            <a:endParaRPr lang="en-US" noProof="0" dirty="0"/>
          </a:p>
        </p:txBody>
      </p:sp>
      <p:sp>
        <p:nvSpPr>
          <p:cNvPr id="14" name="Picture Placeholder 2"/>
          <p:cNvSpPr>
            <a:spLocks noGrp="1"/>
          </p:cNvSpPr>
          <p:nvPr>
            <p:ph type="pic" sz="quarter" idx="19"/>
          </p:nvPr>
        </p:nvSpPr>
        <p:spPr>
          <a:xfrm>
            <a:off x="9324578" y="2067527"/>
            <a:ext cx="1966279" cy="1966278"/>
          </a:xfrm>
          <a:solidFill>
            <a:schemeClr val="bg1">
              <a:lumMod val="75000"/>
            </a:schemeClr>
          </a:solidFill>
        </p:spPr>
        <p:txBody>
          <a:bodyPr rtlCol="0" anchor="ctr">
            <a:normAutofit/>
          </a:bodyPr>
          <a:lstStyle>
            <a:lvl1pPr marL="0" indent="0" algn="ctr">
              <a:buNone/>
              <a:defRPr/>
            </a:lvl1pPr>
          </a:lstStyle>
          <a:p>
            <a:pPr lvl="0"/>
            <a:endParaRPr lang="en-US" noProof="0" dirty="0"/>
          </a:p>
        </p:txBody>
      </p:sp>
      <p:sp>
        <p:nvSpPr>
          <p:cNvPr id="16" name="Title Placeholder 1"/>
          <p:cNvSpPr>
            <a:spLocks noGrp="1"/>
          </p:cNvSpPr>
          <p:nvPr>
            <p:ph type="title"/>
          </p:nvPr>
        </p:nvSpPr>
        <p:spPr>
          <a:xfrm>
            <a:off x="740664" y="356616"/>
            <a:ext cx="10713149" cy="841248"/>
          </a:xfrm>
          <a:prstGeom prst="rect">
            <a:avLst/>
          </a:prstGeom>
        </p:spPr>
        <p:txBody>
          <a:bodyPr rtlCol="0">
            <a:normAutofit/>
          </a:bodyPr>
          <a:lstStyle>
            <a:lvl1pPr algn="ctr">
              <a:defRPr sz="2700" b="0" i="0">
                <a:solidFill>
                  <a:schemeClr val="tx2"/>
                </a:solidFill>
              </a:defRPr>
            </a:lvl1pPr>
          </a:lstStyle>
          <a:p>
            <a:r>
              <a:rPr lang="en-US"/>
              <a:t>Click to edit Master title style</a:t>
            </a:r>
            <a:endParaRPr lang="en-US" dirty="0"/>
          </a:p>
        </p:txBody>
      </p:sp>
      <p:sp>
        <p:nvSpPr>
          <p:cNvPr id="21" name="Slide Number Placeholder 5">
            <a:extLst>
              <a:ext uri="{FF2B5EF4-FFF2-40B4-BE49-F238E27FC236}">
                <a16:creationId xmlns:a16="http://schemas.microsoft.com/office/drawing/2014/main" id="{0868849D-0C10-4985-BC27-33A6DB4FA85D}"/>
              </a:ext>
            </a:extLst>
          </p:cNvPr>
          <p:cNvSpPr>
            <a:spLocks noGrp="1"/>
          </p:cNvSpPr>
          <p:nvPr>
            <p:ph type="sldNum" sz="quarter" idx="20"/>
          </p:nvPr>
        </p:nvSpPr>
        <p:spPr>
          <a:xfrm>
            <a:off x="10968567" y="6408738"/>
            <a:ext cx="484717" cy="201612"/>
          </a:xfrm>
        </p:spPr>
        <p:txBody>
          <a:bodyPr lIns="0" tIns="0" rIns="0" bIns="0" anchor="t" anchorCtr="0"/>
          <a:lstStyle>
            <a:lvl1pPr algn="r">
              <a:defRPr sz="750" b="0" i="0">
                <a:solidFill>
                  <a:schemeClr val="tx1">
                    <a:lumMod val="50000"/>
                    <a:lumOff val="50000"/>
                  </a:schemeClr>
                </a:solidFill>
                <a:latin typeface="Franklin Gothic Medium" panose="020B0603020102020204" pitchFamily="34" charset="0"/>
                <a:cs typeface="Times New Roman" panose="02020603050405020304" pitchFamily="18" charset="0"/>
              </a:defRPr>
            </a:lvl1pPr>
          </a:lstStyle>
          <a:p>
            <a:pPr>
              <a:defRPr/>
            </a:pPr>
            <a:fld id="{C0CD5597-C9B7-4BE0-B6FB-18DADE58EFA9}" type="slidenum">
              <a:rPr lang="en-US"/>
              <a:pPr>
                <a:defRPr/>
              </a:pPr>
              <a:t>‹#›</a:t>
            </a:fld>
            <a:endParaRPr lang="en-US" dirty="0"/>
          </a:p>
        </p:txBody>
      </p:sp>
    </p:spTree>
    <p:extLst>
      <p:ext uri="{BB962C8B-B14F-4D97-AF65-F5344CB8AC3E}">
        <p14:creationId xmlns:p14="http://schemas.microsoft.com/office/powerpoint/2010/main" val="1830488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Footer Placeholder 10">
            <a:extLst>
              <a:ext uri="{FF2B5EF4-FFF2-40B4-BE49-F238E27FC236}">
                <a16:creationId xmlns:a16="http://schemas.microsoft.com/office/drawing/2014/main" id="{61DA505A-DA16-461B-A1AC-9F48B3DE96CA}"/>
              </a:ext>
            </a:extLst>
          </p:cNvPr>
          <p:cNvSpPr txBox="1">
            <a:spLocks/>
          </p:cNvSpPr>
          <p:nvPr userDrawn="1"/>
        </p:nvSpPr>
        <p:spPr>
          <a:xfrm>
            <a:off x="6758517" y="6408738"/>
            <a:ext cx="4442883" cy="201612"/>
          </a:xfrm>
          <a:prstGeom prst="rect">
            <a:avLst/>
          </a:prstGeom>
        </p:spPr>
        <p:txBody>
          <a:bodyPr lIns="0" tIns="0" rIns="0" bIns="0"/>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z="750" dirty="0">
                <a:solidFill>
                  <a:schemeClr val="tx1">
                    <a:lumMod val="50000"/>
                    <a:lumOff val="50000"/>
                  </a:schemeClr>
                </a:solidFill>
                <a:latin typeface="Franklin Gothic Medium" panose="020B0603020102020204" pitchFamily="34" charset="0"/>
                <a:cs typeface="Times New Roman" panose="02020603050405020304" pitchFamily="18" charset="0"/>
              </a:rPr>
              <a:t>Building Resilient Infrastructure and Communities (BRIC)</a:t>
            </a:r>
          </a:p>
        </p:txBody>
      </p:sp>
      <p:cxnSp>
        <p:nvCxnSpPr>
          <p:cNvPr id="4" name="Straight Connector 13">
            <a:extLst>
              <a:ext uri="{FF2B5EF4-FFF2-40B4-BE49-F238E27FC236}">
                <a16:creationId xmlns:a16="http://schemas.microsoft.com/office/drawing/2014/main" id="{3BDEAC1D-0DAD-41A4-AD61-FBC3C1846D8F}"/>
              </a:ext>
            </a:extLst>
          </p:cNvPr>
          <p:cNvCxnSpPr>
            <a:cxnSpLocks noChangeShapeType="1"/>
          </p:cNvCxnSpPr>
          <p:nvPr userDrawn="1"/>
        </p:nvCxnSpPr>
        <p:spPr bwMode="auto">
          <a:xfrm>
            <a:off x="11609917" y="6491288"/>
            <a:ext cx="582083" cy="0"/>
          </a:xfrm>
          <a:prstGeom prst="line">
            <a:avLst/>
          </a:prstGeom>
          <a:noFill/>
          <a:ln w="25400">
            <a:solidFill>
              <a:schemeClr val="accent3">
                <a:lumMod val="75000"/>
              </a:schemeClr>
            </a:solidFill>
            <a:round/>
            <a:headEnd/>
            <a:tailEnd/>
          </a:ln>
        </p:spPr>
      </p:cxnSp>
      <p:pic>
        <p:nvPicPr>
          <p:cNvPr id="5" name="Picture 11">
            <a:extLst>
              <a:ext uri="{FF2B5EF4-FFF2-40B4-BE49-F238E27FC236}">
                <a16:creationId xmlns:a16="http://schemas.microsoft.com/office/drawing/2014/main" id="{E64BB202-20F1-4C97-B155-89B58D346A05}"/>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609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Placeholder 2"/>
          <p:cNvSpPr>
            <a:spLocks noGrp="1"/>
          </p:cNvSpPr>
          <p:nvPr>
            <p:ph idx="1"/>
          </p:nvPr>
        </p:nvSpPr>
        <p:spPr>
          <a:xfrm>
            <a:off x="6766560" y="787402"/>
            <a:ext cx="4700016" cy="5096487"/>
          </a:xfrm>
          <a:prstGeom prst="rect">
            <a:avLst/>
          </a:prstGeom>
        </p:spPr>
        <p:txBody>
          <a:bodyPr bIns="45720" anchor="ctr"/>
          <a:lstStyle>
            <a:lvl1pPr marL="0" indent="0">
              <a:lnSpc>
                <a:spcPct val="90000"/>
              </a:lnSpc>
              <a:buFont typeface="Wingdings" pitchFamily="2" charset="2"/>
              <a:buNone/>
              <a:defRPr sz="2700" b="0" i="0">
                <a:solidFill>
                  <a:srgbClr val="005188"/>
                </a:solidFill>
              </a:defRPr>
            </a:lvl1pPr>
            <a:lvl2pPr marL="257175" indent="-257175">
              <a:lnSpc>
                <a:spcPct val="100000"/>
              </a:lnSpc>
              <a:buSzPct val="100000"/>
              <a:buFont typeface="Wingdings" pitchFamily="2" charset="2"/>
              <a:buChar char="§"/>
              <a:tabLst/>
              <a:defRPr sz="1350" b="0" i="0">
                <a:solidFill>
                  <a:schemeClr val="tx1">
                    <a:lumMod val="75000"/>
                    <a:lumOff val="25000"/>
                  </a:schemeClr>
                </a:solidFill>
              </a:defRPr>
            </a:lvl2pPr>
            <a:lvl3pPr>
              <a:defRPr sz="1050" b="0" i="0">
                <a:solidFill>
                  <a:schemeClr val="tx1">
                    <a:lumMod val="75000"/>
                    <a:lumOff val="25000"/>
                  </a:schemeClr>
                </a:solidFill>
              </a:defRPr>
            </a:lvl3pPr>
          </a:lstStyle>
          <a:p>
            <a:pPr lvl="0"/>
            <a:r>
              <a:rPr lang="en-US"/>
              <a:t>Click to 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7F538A28-8A5D-47DE-AF87-73098184DC4B}"/>
              </a:ext>
            </a:extLst>
          </p:cNvPr>
          <p:cNvSpPr>
            <a:spLocks noGrp="1"/>
          </p:cNvSpPr>
          <p:nvPr>
            <p:ph type="sldNum" sz="quarter" idx="10"/>
          </p:nvPr>
        </p:nvSpPr>
        <p:spPr>
          <a:xfrm>
            <a:off x="10968567" y="6408738"/>
            <a:ext cx="484717" cy="201612"/>
          </a:xfrm>
        </p:spPr>
        <p:txBody>
          <a:bodyPr lIns="0" tIns="0" rIns="0" bIns="0" anchor="t" anchorCtr="0"/>
          <a:lstStyle>
            <a:lvl1pPr algn="r">
              <a:defRPr sz="750" b="0" i="0">
                <a:solidFill>
                  <a:schemeClr val="tx1">
                    <a:lumMod val="50000"/>
                    <a:lumOff val="50000"/>
                  </a:schemeClr>
                </a:solidFill>
                <a:latin typeface="Franklin Gothic Medium" panose="020B0603020102020204" pitchFamily="34" charset="0"/>
                <a:cs typeface="Times New Roman" panose="02020603050405020304" pitchFamily="18" charset="0"/>
              </a:defRPr>
            </a:lvl1pPr>
          </a:lstStyle>
          <a:p>
            <a:pPr>
              <a:defRPr/>
            </a:pPr>
            <a:fld id="{044521B0-6196-4D29-A2AE-63CD18F76B13}" type="slidenum">
              <a:rPr lang="en-US"/>
              <a:pPr>
                <a:defRPr/>
              </a:pPr>
              <a:t>‹#›</a:t>
            </a:fld>
            <a:endParaRPr lang="en-US" dirty="0"/>
          </a:p>
        </p:txBody>
      </p:sp>
    </p:spTree>
    <p:extLst>
      <p:ext uri="{BB962C8B-B14F-4D97-AF65-F5344CB8AC3E}">
        <p14:creationId xmlns:p14="http://schemas.microsoft.com/office/powerpoint/2010/main" val="3445848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3" name="Picture 7">
            <a:extLst>
              <a:ext uri="{FF2B5EF4-FFF2-40B4-BE49-F238E27FC236}">
                <a16:creationId xmlns:a16="http://schemas.microsoft.com/office/drawing/2014/main" id="{158FEA32-6A29-4A01-9EE8-365B18C36E1F}"/>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1113"/>
            <a:ext cx="1828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ooter Placeholder 10">
            <a:extLst>
              <a:ext uri="{FF2B5EF4-FFF2-40B4-BE49-F238E27FC236}">
                <a16:creationId xmlns:a16="http://schemas.microsoft.com/office/drawing/2014/main" id="{F1600B0A-4A11-40A2-AD26-75C51D056888}"/>
              </a:ext>
            </a:extLst>
          </p:cNvPr>
          <p:cNvSpPr txBox="1">
            <a:spLocks/>
          </p:cNvSpPr>
          <p:nvPr userDrawn="1"/>
        </p:nvSpPr>
        <p:spPr>
          <a:xfrm>
            <a:off x="6758517" y="6408738"/>
            <a:ext cx="4442883" cy="201612"/>
          </a:xfrm>
          <a:prstGeom prst="rect">
            <a:avLst/>
          </a:prstGeom>
        </p:spPr>
        <p:txBody>
          <a:bodyPr lIns="0" tIns="0" rIns="0" bIns="0"/>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z="750" dirty="0">
                <a:solidFill>
                  <a:schemeClr val="tx1">
                    <a:lumMod val="50000"/>
                    <a:lumOff val="50000"/>
                  </a:schemeClr>
                </a:solidFill>
                <a:latin typeface="Franklin Gothic Medium" panose="020B0603020102020204" pitchFamily="34" charset="0"/>
                <a:cs typeface="Times New Roman" panose="02020603050405020304" pitchFamily="18" charset="0"/>
              </a:rPr>
              <a:t>Building Resilient Infrastructure and Communities (BRIC)</a:t>
            </a:r>
          </a:p>
        </p:txBody>
      </p:sp>
      <p:cxnSp>
        <p:nvCxnSpPr>
          <p:cNvPr id="5" name="Straight Connector 13">
            <a:extLst>
              <a:ext uri="{FF2B5EF4-FFF2-40B4-BE49-F238E27FC236}">
                <a16:creationId xmlns:a16="http://schemas.microsoft.com/office/drawing/2014/main" id="{03ABB625-7CEC-456E-BB87-5C09D3362EBF}"/>
              </a:ext>
            </a:extLst>
          </p:cNvPr>
          <p:cNvCxnSpPr>
            <a:cxnSpLocks noChangeShapeType="1"/>
          </p:cNvCxnSpPr>
          <p:nvPr userDrawn="1"/>
        </p:nvCxnSpPr>
        <p:spPr bwMode="auto">
          <a:xfrm>
            <a:off x="11609917" y="6491288"/>
            <a:ext cx="582083" cy="0"/>
          </a:xfrm>
          <a:prstGeom prst="line">
            <a:avLst/>
          </a:prstGeom>
          <a:noFill/>
          <a:ln w="25400">
            <a:solidFill>
              <a:schemeClr val="accent3">
                <a:lumMod val="75000"/>
              </a:schemeClr>
            </a:solidFill>
            <a:round/>
            <a:headEnd/>
            <a:tailEnd/>
          </a:ln>
        </p:spPr>
      </p:cxnSp>
      <p:pic>
        <p:nvPicPr>
          <p:cNvPr id="6" name="Picture 12">
            <a:extLst>
              <a:ext uri="{FF2B5EF4-FFF2-40B4-BE49-F238E27FC236}">
                <a16:creationId xmlns:a16="http://schemas.microsoft.com/office/drawing/2014/main" id="{05B005F3-18B9-400A-BF7C-C02197E8E417}"/>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0" y="4763"/>
            <a:ext cx="609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Placeholder 2"/>
          <p:cNvSpPr>
            <a:spLocks noGrp="1"/>
          </p:cNvSpPr>
          <p:nvPr>
            <p:ph idx="1"/>
          </p:nvPr>
        </p:nvSpPr>
        <p:spPr>
          <a:xfrm>
            <a:off x="6766560" y="787402"/>
            <a:ext cx="4700016" cy="5096487"/>
          </a:xfrm>
          <a:prstGeom prst="rect">
            <a:avLst/>
          </a:prstGeom>
        </p:spPr>
        <p:txBody>
          <a:bodyPr bIns="45720" anchor="ctr"/>
          <a:lstStyle>
            <a:lvl1pPr marL="0" indent="0">
              <a:lnSpc>
                <a:spcPct val="90000"/>
              </a:lnSpc>
              <a:buFont typeface="Wingdings" pitchFamily="2" charset="2"/>
              <a:buNone/>
              <a:defRPr sz="2700" b="0" i="0">
                <a:solidFill>
                  <a:srgbClr val="005188"/>
                </a:solidFill>
              </a:defRPr>
            </a:lvl1pPr>
            <a:lvl2pPr marL="257175" indent="-257175">
              <a:lnSpc>
                <a:spcPct val="100000"/>
              </a:lnSpc>
              <a:buSzPct val="100000"/>
              <a:buFont typeface="Wingdings" pitchFamily="2" charset="2"/>
              <a:buChar char="§"/>
              <a:tabLst/>
              <a:defRPr sz="1350" b="0" i="0">
                <a:solidFill>
                  <a:schemeClr val="tx1">
                    <a:lumMod val="75000"/>
                    <a:lumOff val="25000"/>
                  </a:schemeClr>
                </a:solidFill>
              </a:defRPr>
            </a:lvl2pPr>
            <a:lvl3pPr>
              <a:defRPr sz="1050" b="0" i="0">
                <a:solidFill>
                  <a:schemeClr val="tx1">
                    <a:lumMod val="75000"/>
                    <a:lumOff val="25000"/>
                  </a:schemeClr>
                </a:solidFill>
              </a:defRPr>
            </a:lvl3pPr>
          </a:lstStyle>
          <a:p>
            <a:pPr lvl="0"/>
            <a:r>
              <a:rPr lang="en-US"/>
              <a:t>Click to edit Master text styles</a:t>
            </a:r>
          </a:p>
          <a:p>
            <a:pPr lvl="1"/>
            <a:r>
              <a:rPr lang="en-US"/>
              <a:t>Second level</a:t>
            </a:r>
          </a:p>
          <a:p>
            <a:pPr lvl="2"/>
            <a:r>
              <a:rPr lang="en-US"/>
              <a:t>Third level</a:t>
            </a:r>
          </a:p>
        </p:txBody>
      </p:sp>
      <p:sp>
        <p:nvSpPr>
          <p:cNvPr id="7" name="Slide Number Placeholder 5">
            <a:extLst>
              <a:ext uri="{FF2B5EF4-FFF2-40B4-BE49-F238E27FC236}">
                <a16:creationId xmlns:a16="http://schemas.microsoft.com/office/drawing/2014/main" id="{4902593A-33DA-4D88-891D-CA2B493A2C61}"/>
              </a:ext>
            </a:extLst>
          </p:cNvPr>
          <p:cNvSpPr>
            <a:spLocks noGrp="1"/>
          </p:cNvSpPr>
          <p:nvPr>
            <p:ph type="sldNum" sz="quarter" idx="10"/>
          </p:nvPr>
        </p:nvSpPr>
        <p:spPr>
          <a:xfrm>
            <a:off x="10968567" y="6408738"/>
            <a:ext cx="484717" cy="201612"/>
          </a:xfrm>
        </p:spPr>
        <p:txBody>
          <a:bodyPr lIns="0" tIns="0" rIns="0" bIns="0" anchor="t" anchorCtr="0"/>
          <a:lstStyle>
            <a:lvl1pPr algn="r">
              <a:defRPr sz="750" b="0" i="0">
                <a:solidFill>
                  <a:schemeClr val="tx1">
                    <a:lumMod val="50000"/>
                    <a:lumOff val="50000"/>
                  </a:schemeClr>
                </a:solidFill>
                <a:latin typeface="Franklin Gothic Medium" panose="020B0603020102020204" pitchFamily="34" charset="0"/>
                <a:cs typeface="Times New Roman" panose="02020603050405020304" pitchFamily="18" charset="0"/>
              </a:defRPr>
            </a:lvl1pPr>
          </a:lstStyle>
          <a:p>
            <a:pPr>
              <a:defRPr/>
            </a:pPr>
            <a:fld id="{44685F3E-6168-404F-BB1F-A504D72D423C}" type="slidenum">
              <a:rPr lang="en-US"/>
              <a:pPr>
                <a:defRPr/>
              </a:pPr>
              <a:t>‹#›</a:t>
            </a:fld>
            <a:endParaRPr lang="en-US" dirty="0"/>
          </a:p>
        </p:txBody>
      </p:sp>
    </p:spTree>
    <p:extLst>
      <p:ext uri="{BB962C8B-B14F-4D97-AF65-F5344CB8AC3E}">
        <p14:creationId xmlns:p14="http://schemas.microsoft.com/office/powerpoint/2010/main" val="1202999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Footer Placeholder 10">
            <a:extLst>
              <a:ext uri="{FF2B5EF4-FFF2-40B4-BE49-F238E27FC236}">
                <a16:creationId xmlns:a16="http://schemas.microsoft.com/office/drawing/2014/main" id="{BC1FBD4A-FA2E-4143-934F-83DD6DB43D51}"/>
              </a:ext>
            </a:extLst>
          </p:cNvPr>
          <p:cNvSpPr txBox="1">
            <a:spLocks/>
          </p:cNvSpPr>
          <p:nvPr userDrawn="1"/>
        </p:nvSpPr>
        <p:spPr>
          <a:xfrm>
            <a:off x="6758517" y="6408738"/>
            <a:ext cx="4442883" cy="201612"/>
          </a:xfrm>
          <a:prstGeom prst="rect">
            <a:avLst/>
          </a:prstGeom>
        </p:spPr>
        <p:txBody>
          <a:bodyPr lIns="0" tIns="0" rIns="0" bIns="0"/>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z="750" dirty="0">
                <a:solidFill>
                  <a:schemeClr val="tx1">
                    <a:lumMod val="50000"/>
                    <a:lumOff val="50000"/>
                  </a:schemeClr>
                </a:solidFill>
                <a:latin typeface="Franklin Gothic Medium" panose="020B0603020102020204" pitchFamily="34" charset="0"/>
                <a:cs typeface="Times New Roman" panose="02020603050405020304" pitchFamily="18" charset="0"/>
              </a:rPr>
              <a:t>Building Resilient Infrastructure and Communities (BRIC)</a:t>
            </a:r>
          </a:p>
        </p:txBody>
      </p:sp>
      <p:cxnSp>
        <p:nvCxnSpPr>
          <p:cNvPr id="4" name="Straight Connector 13">
            <a:extLst>
              <a:ext uri="{FF2B5EF4-FFF2-40B4-BE49-F238E27FC236}">
                <a16:creationId xmlns:a16="http://schemas.microsoft.com/office/drawing/2014/main" id="{DED32921-EFC2-4B43-85E1-42FB978F8ACE}"/>
              </a:ext>
            </a:extLst>
          </p:cNvPr>
          <p:cNvCxnSpPr>
            <a:cxnSpLocks noChangeShapeType="1"/>
          </p:cNvCxnSpPr>
          <p:nvPr userDrawn="1"/>
        </p:nvCxnSpPr>
        <p:spPr bwMode="auto">
          <a:xfrm>
            <a:off x="11609917" y="6491288"/>
            <a:ext cx="582083" cy="0"/>
          </a:xfrm>
          <a:prstGeom prst="line">
            <a:avLst/>
          </a:prstGeom>
          <a:noFill/>
          <a:ln w="25400">
            <a:solidFill>
              <a:schemeClr val="accent3">
                <a:lumMod val="75000"/>
              </a:schemeClr>
            </a:solidFill>
            <a:round/>
            <a:headEnd/>
            <a:tailEnd/>
          </a:ln>
        </p:spPr>
      </p:cxnSp>
      <p:pic>
        <p:nvPicPr>
          <p:cNvPr id="5" name="Picture 11">
            <a:extLst>
              <a:ext uri="{FF2B5EF4-FFF2-40B4-BE49-F238E27FC236}">
                <a16:creationId xmlns:a16="http://schemas.microsoft.com/office/drawing/2014/main" id="{45883DA9-9505-4F21-A568-D881E0DE6E7B}"/>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609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Placeholder 2"/>
          <p:cNvSpPr>
            <a:spLocks noGrp="1"/>
          </p:cNvSpPr>
          <p:nvPr>
            <p:ph idx="1"/>
          </p:nvPr>
        </p:nvSpPr>
        <p:spPr>
          <a:xfrm>
            <a:off x="6766560" y="787402"/>
            <a:ext cx="4700016" cy="5096487"/>
          </a:xfrm>
          <a:prstGeom prst="rect">
            <a:avLst/>
          </a:prstGeom>
        </p:spPr>
        <p:txBody>
          <a:bodyPr bIns="45720" anchor="ctr"/>
          <a:lstStyle>
            <a:lvl1pPr marL="0" indent="0">
              <a:lnSpc>
                <a:spcPct val="90000"/>
              </a:lnSpc>
              <a:buFont typeface="Wingdings" pitchFamily="2" charset="2"/>
              <a:buNone/>
              <a:defRPr sz="2700" b="0" i="0">
                <a:solidFill>
                  <a:srgbClr val="005188"/>
                </a:solidFill>
              </a:defRPr>
            </a:lvl1pPr>
            <a:lvl2pPr marL="257175" indent="-257175">
              <a:lnSpc>
                <a:spcPct val="100000"/>
              </a:lnSpc>
              <a:buSzPct val="100000"/>
              <a:buFont typeface="Wingdings" pitchFamily="2" charset="2"/>
              <a:buChar char="§"/>
              <a:tabLst/>
              <a:defRPr sz="1350" b="0" i="0">
                <a:solidFill>
                  <a:schemeClr val="tx1">
                    <a:lumMod val="75000"/>
                    <a:lumOff val="25000"/>
                  </a:schemeClr>
                </a:solidFill>
              </a:defRPr>
            </a:lvl2pPr>
            <a:lvl3pPr>
              <a:defRPr sz="1050" b="0" i="0">
                <a:solidFill>
                  <a:schemeClr val="tx1">
                    <a:lumMod val="75000"/>
                    <a:lumOff val="25000"/>
                  </a:schemeClr>
                </a:solidFill>
              </a:defRPr>
            </a:lvl3pPr>
          </a:lstStyle>
          <a:p>
            <a:pPr lvl="0"/>
            <a:r>
              <a:rPr lang="en-US"/>
              <a:t>Click to 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A8C9EC99-C10D-4F30-9FBB-8A905FFDDFD9}"/>
              </a:ext>
            </a:extLst>
          </p:cNvPr>
          <p:cNvSpPr>
            <a:spLocks noGrp="1"/>
          </p:cNvSpPr>
          <p:nvPr>
            <p:ph type="sldNum" sz="quarter" idx="10"/>
          </p:nvPr>
        </p:nvSpPr>
        <p:spPr>
          <a:xfrm>
            <a:off x="10968567" y="6408738"/>
            <a:ext cx="484717" cy="201612"/>
          </a:xfrm>
        </p:spPr>
        <p:txBody>
          <a:bodyPr lIns="0" tIns="0" rIns="0" bIns="0" anchor="t" anchorCtr="0"/>
          <a:lstStyle>
            <a:lvl1pPr algn="r">
              <a:defRPr sz="750" b="0" i="0">
                <a:solidFill>
                  <a:schemeClr val="tx1">
                    <a:lumMod val="50000"/>
                    <a:lumOff val="50000"/>
                  </a:schemeClr>
                </a:solidFill>
                <a:latin typeface="Franklin Gothic Medium" panose="020B0603020102020204" pitchFamily="34" charset="0"/>
                <a:cs typeface="Times New Roman" panose="02020603050405020304" pitchFamily="18" charset="0"/>
              </a:defRPr>
            </a:lvl1pPr>
          </a:lstStyle>
          <a:p>
            <a:pPr>
              <a:defRPr/>
            </a:pPr>
            <a:fld id="{3D0B5D25-ADFC-47C3-8324-3284A35BDD92}" type="slidenum">
              <a:rPr lang="en-US"/>
              <a:pPr>
                <a:defRPr/>
              </a:pPr>
              <a:t>‹#›</a:t>
            </a:fld>
            <a:endParaRPr lang="en-US" dirty="0"/>
          </a:p>
        </p:txBody>
      </p:sp>
    </p:spTree>
    <p:extLst>
      <p:ext uri="{BB962C8B-B14F-4D97-AF65-F5344CB8AC3E}">
        <p14:creationId xmlns:p14="http://schemas.microsoft.com/office/powerpoint/2010/main" val="24793240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Footer Placeholder 10">
            <a:extLst>
              <a:ext uri="{FF2B5EF4-FFF2-40B4-BE49-F238E27FC236}">
                <a16:creationId xmlns:a16="http://schemas.microsoft.com/office/drawing/2014/main" id="{B8D211DD-DB80-4FFA-8DE7-46DC0C58D78B}"/>
              </a:ext>
            </a:extLst>
          </p:cNvPr>
          <p:cNvSpPr txBox="1">
            <a:spLocks/>
          </p:cNvSpPr>
          <p:nvPr userDrawn="1"/>
        </p:nvSpPr>
        <p:spPr>
          <a:xfrm>
            <a:off x="6758517" y="6408738"/>
            <a:ext cx="4442883" cy="201612"/>
          </a:xfrm>
          <a:prstGeom prst="rect">
            <a:avLst/>
          </a:prstGeom>
        </p:spPr>
        <p:txBody>
          <a:bodyPr lIns="0" tIns="0" rIns="0" bIns="0"/>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z="750" dirty="0">
                <a:solidFill>
                  <a:schemeClr val="tx1">
                    <a:lumMod val="50000"/>
                    <a:lumOff val="50000"/>
                  </a:schemeClr>
                </a:solidFill>
                <a:latin typeface="Franklin Gothic Medium" panose="020B0603020102020204" pitchFamily="34" charset="0"/>
                <a:cs typeface="Times New Roman" panose="02020603050405020304" pitchFamily="18" charset="0"/>
              </a:rPr>
              <a:t>Building Resilient Infrastructure and Communities (BRIC)</a:t>
            </a:r>
          </a:p>
        </p:txBody>
      </p:sp>
      <p:cxnSp>
        <p:nvCxnSpPr>
          <p:cNvPr id="4" name="Straight Connector 13">
            <a:extLst>
              <a:ext uri="{FF2B5EF4-FFF2-40B4-BE49-F238E27FC236}">
                <a16:creationId xmlns:a16="http://schemas.microsoft.com/office/drawing/2014/main" id="{C54BB8CB-607F-46E6-A23F-838E66C6A442}"/>
              </a:ext>
            </a:extLst>
          </p:cNvPr>
          <p:cNvCxnSpPr>
            <a:cxnSpLocks noChangeShapeType="1"/>
          </p:cNvCxnSpPr>
          <p:nvPr userDrawn="1"/>
        </p:nvCxnSpPr>
        <p:spPr bwMode="auto">
          <a:xfrm>
            <a:off x="11609917" y="6491288"/>
            <a:ext cx="582083" cy="0"/>
          </a:xfrm>
          <a:prstGeom prst="line">
            <a:avLst/>
          </a:prstGeom>
          <a:noFill/>
          <a:ln w="25400">
            <a:solidFill>
              <a:schemeClr val="accent3">
                <a:lumMod val="75000"/>
              </a:schemeClr>
            </a:solidFill>
            <a:round/>
            <a:headEnd/>
            <a:tailEnd/>
          </a:ln>
        </p:spPr>
      </p:cxnSp>
      <p:pic>
        <p:nvPicPr>
          <p:cNvPr id="5" name="Picture 11">
            <a:extLst>
              <a:ext uri="{FF2B5EF4-FFF2-40B4-BE49-F238E27FC236}">
                <a16:creationId xmlns:a16="http://schemas.microsoft.com/office/drawing/2014/main" id="{6B318BA8-F2B2-4ECF-8732-61383B2230FF}"/>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6096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Placeholder 2"/>
          <p:cNvSpPr>
            <a:spLocks noGrp="1"/>
          </p:cNvSpPr>
          <p:nvPr>
            <p:ph idx="13"/>
          </p:nvPr>
        </p:nvSpPr>
        <p:spPr>
          <a:xfrm>
            <a:off x="6766561" y="787402"/>
            <a:ext cx="5008345" cy="5096487"/>
          </a:xfrm>
          <a:prstGeom prst="rect">
            <a:avLst/>
          </a:prstGeom>
        </p:spPr>
        <p:txBody>
          <a:bodyPr bIns="45720" anchor="ctr"/>
          <a:lstStyle>
            <a:lvl1pPr marL="0" indent="0">
              <a:lnSpc>
                <a:spcPct val="90000"/>
              </a:lnSpc>
              <a:buFont typeface="Wingdings" pitchFamily="2" charset="2"/>
              <a:buNone/>
              <a:defRPr sz="2700" b="0" i="0">
                <a:solidFill>
                  <a:srgbClr val="005188"/>
                </a:solidFill>
              </a:defRPr>
            </a:lvl1pPr>
            <a:lvl2pPr marL="257175" indent="-257175">
              <a:lnSpc>
                <a:spcPct val="100000"/>
              </a:lnSpc>
              <a:buSzPct val="100000"/>
              <a:buFont typeface="Wingdings" pitchFamily="2" charset="2"/>
              <a:buChar char="§"/>
              <a:tabLst/>
              <a:defRPr sz="1350" b="0" i="0">
                <a:solidFill>
                  <a:schemeClr val="tx1">
                    <a:lumMod val="75000"/>
                    <a:lumOff val="25000"/>
                  </a:schemeClr>
                </a:solidFill>
              </a:defRPr>
            </a:lvl2pPr>
            <a:lvl3pPr>
              <a:defRPr sz="1050" b="0" i="0">
                <a:solidFill>
                  <a:schemeClr val="tx1">
                    <a:lumMod val="75000"/>
                    <a:lumOff val="25000"/>
                  </a:schemeClr>
                </a:solidFill>
              </a:defRPr>
            </a:lvl3pPr>
          </a:lstStyle>
          <a:p>
            <a:pPr lvl="0"/>
            <a:r>
              <a:rPr lang="en-US"/>
              <a:t>Click to 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1C122FAE-A05C-447C-8C6A-F83173280E76}"/>
              </a:ext>
            </a:extLst>
          </p:cNvPr>
          <p:cNvSpPr>
            <a:spLocks noGrp="1"/>
          </p:cNvSpPr>
          <p:nvPr>
            <p:ph type="sldNum" sz="quarter" idx="14"/>
          </p:nvPr>
        </p:nvSpPr>
        <p:spPr>
          <a:xfrm>
            <a:off x="10968567" y="6408738"/>
            <a:ext cx="484717" cy="201612"/>
          </a:xfrm>
        </p:spPr>
        <p:txBody>
          <a:bodyPr lIns="0" tIns="0" rIns="0" bIns="0" anchor="t" anchorCtr="0"/>
          <a:lstStyle>
            <a:lvl1pPr algn="r">
              <a:defRPr sz="750" b="0" i="0">
                <a:solidFill>
                  <a:schemeClr val="tx1">
                    <a:lumMod val="50000"/>
                    <a:lumOff val="50000"/>
                  </a:schemeClr>
                </a:solidFill>
                <a:latin typeface="Franklin Gothic Medium" panose="020B0603020102020204" pitchFamily="34" charset="0"/>
                <a:cs typeface="Times New Roman" panose="02020603050405020304" pitchFamily="18" charset="0"/>
              </a:defRPr>
            </a:lvl1pPr>
          </a:lstStyle>
          <a:p>
            <a:pPr>
              <a:defRPr/>
            </a:pPr>
            <a:fld id="{DA1ADBA1-3204-4365-9E19-7A1383E23FA0}" type="slidenum">
              <a:rPr lang="en-US"/>
              <a:pPr>
                <a:defRPr/>
              </a:pPr>
              <a:t>‹#›</a:t>
            </a:fld>
            <a:endParaRPr lang="en-US" dirty="0"/>
          </a:p>
        </p:txBody>
      </p:sp>
    </p:spTree>
    <p:extLst>
      <p:ext uri="{BB962C8B-B14F-4D97-AF65-F5344CB8AC3E}">
        <p14:creationId xmlns:p14="http://schemas.microsoft.com/office/powerpoint/2010/main" val="34278752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Footer Placeholder 10">
            <a:extLst>
              <a:ext uri="{FF2B5EF4-FFF2-40B4-BE49-F238E27FC236}">
                <a16:creationId xmlns:a16="http://schemas.microsoft.com/office/drawing/2014/main" id="{91417A3E-7DFA-4B1B-B61D-DBC9BA1AFACC}"/>
              </a:ext>
            </a:extLst>
          </p:cNvPr>
          <p:cNvSpPr txBox="1">
            <a:spLocks/>
          </p:cNvSpPr>
          <p:nvPr userDrawn="1"/>
        </p:nvSpPr>
        <p:spPr>
          <a:xfrm>
            <a:off x="6758517" y="6408738"/>
            <a:ext cx="4442883" cy="201612"/>
          </a:xfrm>
          <a:prstGeom prst="rect">
            <a:avLst/>
          </a:prstGeom>
        </p:spPr>
        <p:txBody>
          <a:bodyPr lIns="0" tIns="0" rIns="0" bIns="0"/>
          <a:lstStyle>
            <a:defPPr>
              <a:defRPr lang="en-US"/>
            </a:defPPr>
            <a:lvl1pPr marL="0" algn="r" defTabSz="457200" rtl="0" eaLnBrk="1" latinLnBrk="0" hangingPunct="1">
              <a:defRPr sz="1200" kern="1200">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sz="750" dirty="0">
                <a:solidFill>
                  <a:schemeClr val="tx1">
                    <a:lumMod val="50000"/>
                    <a:lumOff val="50000"/>
                  </a:schemeClr>
                </a:solidFill>
                <a:latin typeface="Franklin Gothic Medium" panose="020B0603020102020204" pitchFamily="34" charset="0"/>
                <a:cs typeface="Times New Roman" panose="02020603050405020304" pitchFamily="18" charset="0"/>
              </a:rPr>
              <a:t>Building Resilient Infrastructure and Communities (BRIC)</a:t>
            </a:r>
          </a:p>
        </p:txBody>
      </p:sp>
      <p:cxnSp>
        <p:nvCxnSpPr>
          <p:cNvPr id="9" name="Straight Connector 13">
            <a:extLst>
              <a:ext uri="{FF2B5EF4-FFF2-40B4-BE49-F238E27FC236}">
                <a16:creationId xmlns:a16="http://schemas.microsoft.com/office/drawing/2014/main" id="{5BA067F8-CD79-489B-B11A-5D631AB11052}"/>
              </a:ext>
            </a:extLst>
          </p:cNvPr>
          <p:cNvCxnSpPr>
            <a:cxnSpLocks noChangeShapeType="1"/>
          </p:cNvCxnSpPr>
          <p:nvPr userDrawn="1"/>
        </p:nvCxnSpPr>
        <p:spPr bwMode="auto">
          <a:xfrm>
            <a:off x="11609917" y="6491288"/>
            <a:ext cx="582083" cy="0"/>
          </a:xfrm>
          <a:prstGeom prst="line">
            <a:avLst/>
          </a:prstGeom>
          <a:noFill/>
          <a:ln w="25400">
            <a:solidFill>
              <a:schemeClr val="accent3">
                <a:lumMod val="75000"/>
              </a:schemeClr>
            </a:solidFill>
            <a:round/>
            <a:headEnd/>
            <a:tailEnd/>
          </a:ln>
        </p:spPr>
      </p:cxnSp>
      <p:sp>
        <p:nvSpPr>
          <p:cNvPr id="3" name="Content Placeholder 2"/>
          <p:cNvSpPr>
            <a:spLocks noGrp="1"/>
          </p:cNvSpPr>
          <p:nvPr>
            <p:ph sz="half" idx="1"/>
          </p:nvPr>
        </p:nvSpPr>
        <p:spPr>
          <a:xfrm>
            <a:off x="740664" y="2095018"/>
            <a:ext cx="5212080" cy="3425182"/>
          </a:xfrm>
          <a:prstGeom prst="rect">
            <a:avLst/>
          </a:prstGeom>
          <a:ln w="9525">
            <a:solidFill>
              <a:schemeClr val="tx2"/>
            </a:solidFill>
          </a:ln>
        </p:spPr>
        <p:txBody>
          <a:bodyPr lIns="457200" tIns="274320" rIns="365760" bIns="457200">
            <a:noAutofit/>
          </a:bodyPr>
          <a:lstStyle>
            <a:lvl1pPr marL="0" indent="0">
              <a:buNone/>
              <a:defRPr sz="1650" b="0" i="0">
                <a:solidFill>
                  <a:schemeClr val="tx1">
                    <a:lumMod val="75000"/>
                    <a:lumOff val="25000"/>
                  </a:schemeClr>
                </a:solidFill>
              </a:defRPr>
            </a:lvl1pPr>
            <a:lvl2pPr marL="209550" indent="-209550">
              <a:spcBef>
                <a:spcPts val="750"/>
              </a:spcBef>
              <a:buSzPct val="100000"/>
              <a:buFont typeface="Wingdings" pitchFamily="2" charset="2"/>
              <a:buChar char="§"/>
              <a:tabLst/>
              <a:defRPr sz="1350" b="0" i="0">
                <a:solidFill>
                  <a:schemeClr val="tx1">
                    <a:lumMod val="75000"/>
                    <a:lumOff val="25000"/>
                  </a:schemeClr>
                </a:solidFill>
              </a:defRPr>
            </a:lvl2pPr>
            <a:lvl3pPr marL="857250" indent="-171450">
              <a:spcBef>
                <a:spcPts val="750"/>
              </a:spcBef>
              <a:buFont typeface="Wingdings" pitchFamily="2" charset="2"/>
              <a:buChar char="§"/>
              <a:defRPr sz="900" b="0" i="0">
                <a:solidFill>
                  <a:schemeClr val="tx1">
                    <a:lumMod val="75000"/>
                    <a:lumOff val="25000"/>
                  </a:schemeClr>
                </a:solidFill>
              </a:defRPr>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241733" y="2095018"/>
            <a:ext cx="5212080" cy="3425182"/>
          </a:xfrm>
          <a:prstGeom prst="rect">
            <a:avLst/>
          </a:prstGeom>
          <a:ln w="9525">
            <a:solidFill>
              <a:schemeClr val="tx2"/>
            </a:solidFill>
          </a:ln>
        </p:spPr>
        <p:txBody>
          <a:bodyPr lIns="457200" tIns="274320" rIns="365760" bIns="457200">
            <a:noAutofit/>
          </a:bodyPr>
          <a:lstStyle>
            <a:lvl1pPr marL="0" indent="0">
              <a:buNone/>
              <a:defRPr sz="1650" b="0" i="0"/>
            </a:lvl1pPr>
            <a:lvl2pPr marL="209550" indent="-209550">
              <a:spcBef>
                <a:spcPts val="750"/>
              </a:spcBef>
              <a:buSzPct val="100000"/>
              <a:buFont typeface="Wingdings" pitchFamily="2" charset="2"/>
              <a:buChar char="§"/>
              <a:tabLst/>
              <a:defRPr sz="1350" b="0" i="0"/>
            </a:lvl2pPr>
            <a:lvl3pPr marL="857250" indent="-171450">
              <a:spcBef>
                <a:spcPts val="750"/>
              </a:spcBef>
              <a:buFont typeface="Wingdings" pitchFamily="2" charset="2"/>
              <a:buChar char="§"/>
              <a:defRPr sz="900" b="0" i="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p:txBody>
      </p:sp>
      <p:sp>
        <p:nvSpPr>
          <p:cNvPr id="8" name="Title Placeholder 1"/>
          <p:cNvSpPr>
            <a:spLocks noGrp="1"/>
          </p:cNvSpPr>
          <p:nvPr>
            <p:ph type="title"/>
          </p:nvPr>
        </p:nvSpPr>
        <p:spPr>
          <a:xfrm>
            <a:off x="740664" y="356616"/>
            <a:ext cx="10713149" cy="841248"/>
          </a:xfrm>
          <a:prstGeom prst="rect">
            <a:avLst/>
          </a:prstGeom>
        </p:spPr>
        <p:txBody>
          <a:bodyPr rtlCol="0">
            <a:normAutofit/>
          </a:bodyPr>
          <a:lstStyle>
            <a:lvl1pPr>
              <a:defRPr sz="2700" b="0" i="0">
                <a:solidFill>
                  <a:schemeClr val="tx2"/>
                </a:solidFill>
              </a:defRPr>
            </a:lvl1pPr>
          </a:lstStyle>
          <a:p>
            <a:r>
              <a:rPr lang="en-US"/>
              <a:t>Click to edit Master title style</a:t>
            </a:r>
            <a:endParaRPr lang="en-US" dirty="0"/>
          </a:p>
        </p:txBody>
      </p:sp>
      <p:sp>
        <p:nvSpPr>
          <p:cNvPr id="5" name="Text Placeholder 4"/>
          <p:cNvSpPr>
            <a:spLocks noGrp="1"/>
          </p:cNvSpPr>
          <p:nvPr>
            <p:ph type="body" sz="quarter" idx="13"/>
          </p:nvPr>
        </p:nvSpPr>
        <p:spPr>
          <a:xfrm>
            <a:off x="731839" y="1481138"/>
            <a:ext cx="5218112" cy="474662"/>
          </a:xfrm>
          <a:solidFill>
            <a:schemeClr val="accent1"/>
          </a:solidFill>
        </p:spPr>
        <p:txBody>
          <a:bodyPr anchor="ctr"/>
          <a:lstStyle>
            <a:lvl1pPr marL="0" indent="0" algn="ctr">
              <a:buNone/>
              <a:tabLst/>
              <a:defRPr b="0" i="0">
                <a:solidFill>
                  <a:schemeClr val="tx2"/>
                </a:solidFill>
              </a:defRPr>
            </a:lvl1pPr>
          </a:lstStyle>
          <a:p>
            <a:pPr lvl="0"/>
            <a:r>
              <a:rPr lang="en-US" dirty="0"/>
              <a:t>Click to edit Master text styles</a:t>
            </a:r>
          </a:p>
        </p:txBody>
      </p:sp>
      <p:sp>
        <p:nvSpPr>
          <p:cNvPr id="25" name="Text Placeholder 4"/>
          <p:cNvSpPr>
            <a:spLocks noGrp="1"/>
          </p:cNvSpPr>
          <p:nvPr>
            <p:ph type="body" sz="quarter" idx="14"/>
          </p:nvPr>
        </p:nvSpPr>
        <p:spPr>
          <a:xfrm>
            <a:off x="6235701" y="1481138"/>
            <a:ext cx="5218112" cy="474662"/>
          </a:xfrm>
          <a:solidFill>
            <a:schemeClr val="accent1"/>
          </a:solidFill>
        </p:spPr>
        <p:txBody>
          <a:bodyPr anchor="ctr"/>
          <a:lstStyle>
            <a:lvl1pPr marL="0" indent="0" algn="ctr">
              <a:buNone/>
              <a:tabLst/>
              <a:defRPr b="0" i="0">
                <a:solidFill>
                  <a:schemeClr val="tx2"/>
                </a:solidFill>
              </a:defRPr>
            </a:lvl1pPr>
          </a:lstStyle>
          <a:p>
            <a:pPr lvl="0"/>
            <a:r>
              <a:rPr lang="en-US" dirty="0"/>
              <a:t>Click to edit Master text styles</a:t>
            </a:r>
          </a:p>
        </p:txBody>
      </p:sp>
      <p:sp>
        <p:nvSpPr>
          <p:cNvPr id="10" name="Slide Number Placeholder 5">
            <a:extLst>
              <a:ext uri="{FF2B5EF4-FFF2-40B4-BE49-F238E27FC236}">
                <a16:creationId xmlns:a16="http://schemas.microsoft.com/office/drawing/2014/main" id="{73B396BD-9866-45E3-9F7B-4026B6592C37}"/>
              </a:ext>
            </a:extLst>
          </p:cNvPr>
          <p:cNvSpPr>
            <a:spLocks noGrp="1"/>
          </p:cNvSpPr>
          <p:nvPr>
            <p:ph type="sldNum" sz="quarter" idx="15"/>
          </p:nvPr>
        </p:nvSpPr>
        <p:spPr>
          <a:xfrm>
            <a:off x="10968567" y="6408738"/>
            <a:ext cx="484717" cy="201612"/>
          </a:xfrm>
        </p:spPr>
        <p:txBody>
          <a:bodyPr lIns="0" tIns="0" rIns="0" bIns="0" anchor="t" anchorCtr="0"/>
          <a:lstStyle>
            <a:lvl1pPr algn="r">
              <a:defRPr sz="750" b="0" i="0">
                <a:solidFill>
                  <a:schemeClr val="tx1">
                    <a:lumMod val="50000"/>
                    <a:lumOff val="50000"/>
                  </a:schemeClr>
                </a:solidFill>
                <a:latin typeface="Franklin Gothic Medium" panose="020B0603020102020204" pitchFamily="34" charset="0"/>
                <a:cs typeface="Times New Roman" panose="02020603050405020304" pitchFamily="18" charset="0"/>
              </a:defRPr>
            </a:lvl1pPr>
          </a:lstStyle>
          <a:p>
            <a:pPr>
              <a:defRPr/>
            </a:pPr>
            <a:fld id="{4212EFCE-3F50-4DF0-AA61-AB3E4E5DA9CB}" type="slidenum">
              <a:rPr lang="en-US"/>
              <a:pPr>
                <a:defRPr/>
              </a:pPr>
              <a:t>‹#›</a:t>
            </a:fld>
            <a:endParaRPr lang="en-US" dirty="0"/>
          </a:p>
        </p:txBody>
      </p:sp>
    </p:spTree>
    <p:extLst>
      <p:ext uri="{BB962C8B-B14F-4D97-AF65-F5344CB8AC3E}">
        <p14:creationId xmlns:p14="http://schemas.microsoft.com/office/powerpoint/2010/main" val="6026182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403FB09-4DFB-412B-B9EC-4D5DF9657240}"/>
              </a:ext>
            </a:extLst>
          </p:cNvPr>
          <p:cNvSpPr>
            <a:spLocks noGrp="1"/>
          </p:cNvSpPr>
          <p:nvPr>
            <p:ph type="dt" sz="half" idx="2"/>
          </p:nvPr>
        </p:nvSpPr>
        <p:spPr>
          <a:xfrm>
            <a:off x="3251200" y="6173789"/>
            <a:ext cx="2844800" cy="365125"/>
          </a:xfrm>
          <a:prstGeom prst="rect">
            <a:avLst/>
          </a:prstGeom>
        </p:spPr>
        <p:txBody>
          <a:bodyPr vert="horz" lIns="91440" tIns="45720" rIns="91440" bIns="45720" rtlCol="0" anchor="ctr"/>
          <a:lstStyle>
            <a:lvl1pPr algn="ctr">
              <a:defRPr sz="900">
                <a:solidFill>
                  <a:schemeClr val="tx1">
                    <a:tint val="75000"/>
                  </a:schemeClr>
                </a:solidFill>
                <a:latin typeface="Arial"/>
                <a:cs typeface="Arial"/>
              </a:defRPr>
            </a:lvl1pPr>
          </a:lstStyle>
          <a:p>
            <a:pPr>
              <a:defRPr/>
            </a:pPr>
            <a:endParaRPr lang="en-US" dirty="0"/>
          </a:p>
        </p:txBody>
      </p:sp>
      <p:sp>
        <p:nvSpPr>
          <p:cNvPr id="3075" name="Title Placeholder 1">
            <a:extLst>
              <a:ext uri="{FF2B5EF4-FFF2-40B4-BE49-F238E27FC236}">
                <a16:creationId xmlns:a16="http://schemas.microsoft.com/office/drawing/2014/main" id="{B0968978-30A3-484E-B578-0FF124F96ADE}"/>
              </a:ext>
            </a:extLst>
          </p:cNvPr>
          <p:cNvSpPr>
            <a:spLocks noGrp="1" noChangeArrowheads="1"/>
          </p:cNvSpPr>
          <p:nvPr>
            <p:ph type="title"/>
          </p:nvPr>
        </p:nvSpPr>
        <p:spPr bwMode="auto">
          <a:xfrm>
            <a:off x="738718" y="319088"/>
            <a:ext cx="10714567"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en-US"/>
              <a:t>Click to edit master title style</a:t>
            </a:r>
          </a:p>
        </p:txBody>
      </p:sp>
      <p:sp>
        <p:nvSpPr>
          <p:cNvPr id="3076" name="Text Placeholder 2">
            <a:extLst>
              <a:ext uri="{FF2B5EF4-FFF2-40B4-BE49-F238E27FC236}">
                <a16:creationId xmlns:a16="http://schemas.microsoft.com/office/drawing/2014/main" id="{01F0DFF2-F849-4E08-B26C-CF0D5A142925}"/>
              </a:ext>
            </a:extLst>
          </p:cNvPr>
          <p:cNvSpPr>
            <a:spLocks noGrp="1" noChangeArrowheads="1"/>
          </p:cNvSpPr>
          <p:nvPr>
            <p:ph type="body" idx="1"/>
          </p:nvPr>
        </p:nvSpPr>
        <p:spPr bwMode="auto">
          <a:xfrm>
            <a:off x="738718" y="1524000"/>
            <a:ext cx="10714567" cy="410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11" name="Footer Placeholder 4">
            <a:extLst>
              <a:ext uri="{FF2B5EF4-FFF2-40B4-BE49-F238E27FC236}">
                <a16:creationId xmlns:a16="http://schemas.microsoft.com/office/drawing/2014/main" id="{378CEDA3-BF43-4C30-B38B-843336F1E242}"/>
              </a:ext>
            </a:extLst>
          </p:cNvPr>
          <p:cNvSpPr>
            <a:spLocks noGrp="1"/>
          </p:cNvSpPr>
          <p:nvPr>
            <p:ph type="ftr" sz="quarter" idx="3"/>
          </p:nvPr>
        </p:nvSpPr>
        <p:spPr>
          <a:xfrm>
            <a:off x="6096001" y="6173789"/>
            <a:ext cx="4442884" cy="365125"/>
          </a:xfrm>
          <a:prstGeom prst="rect">
            <a:avLst/>
          </a:prstGeom>
        </p:spPr>
        <p:txBody>
          <a:bodyPr vert="horz" lIns="91440" tIns="45720" rIns="91440" bIns="45720" rtlCol="0" anchor="ctr"/>
          <a:lstStyle>
            <a:lvl1pPr algn="r">
              <a:defRPr sz="900">
                <a:solidFill>
                  <a:schemeClr val="tx1">
                    <a:tint val="75000"/>
                  </a:schemeClr>
                </a:solidFill>
                <a:latin typeface="Arial"/>
                <a:cs typeface="Arial"/>
              </a:defRPr>
            </a:lvl1pPr>
          </a:lstStyle>
          <a:p>
            <a:pPr>
              <a:defRPr/>
            </a:pPr>
            <a:endParaRPr lang="en-US" dirty="0"/>
          </a:p>
        </p:txBody>
      </p:sp>
      <p:sp>
        <p:nvSpPr>
          <p:cNvPr id="2" name="Slide Number Placeholder 1">
            <a:extLst>
              <a:ext uri="{FF2B5EF4-FFF2-40B4-BE49-F238E27FC236}">
                <a16:creationId xmlns:a16="http://schemas.microsoft.com/office/drawing/2014/main" id="{48800437-BB9C-472F-A14C-A3BA367631C7}"/>
              </a:ext>
            </a:extLst>
          </p:cNvPr>
          <p:cNvSpPr>
            <a:spLocks noGrp="1"/>
          </p:cNvSpPr>
          <p:nvPr>
            <p:ph type="sldNum" sz="quarter" idx="4"/>
          </p:nvPr>
        </p:nvSpPr>
        <p:spPr>
          <a:xfrm>
            <a:off x="10538884" y="6173789"/>
            <a:ext cx="914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8329942F-CD42-42CF-9235-3C4FC98701BD}"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 id="2147484080" r:id="rId12"/>
    <p:sldLayoutId id="2147484081" r:id="rId13"/>
    <p:sldLayoutId id="2147484082" r:id="rId14"/>
    <p:sldLayoutId id="2147484083" r:id="rId15"/>
    <p:sldLayoutId id="2147484091" r:id="rId16"/>
    <p:sldLayoutId id="2147484093" r:id="rId17"/>
    <p:sldLayoutId id="2147484097" r:id="rId18"/>
    <p:sldLayoutId id="2147484099" r:id="rId19"/>
  </p:sldLayoutIdLst>
  <p:hf hdr="0" ftr="0" dt="0"/>
  <p:txStyles>
    <p:titleStyle>
      <a:lvl1pPr algn="l" defTabSz="342900" rtl="0" eaLnBrk="0" fontAlgn="base" hangingPunct="0">
        <a:lnSpc>
          <a:spcPct val="90000"/>
        </a:lnSpc>
        <a:spcBef>
          <a:spcPct val="0"/>
        </a:spcBef>
        <a:spcAft>
          <a:spcPct val="0"/>
        </a:spcAft>
        <a:defRPr sz="2100" kern="1200">
          <a:solidFill>
            <a:schemeClr val="tx2"/>
          </a:solidFill>
          <a:latin typeface="Franklin Gothic Medium" panose="020B0603020102020204" pitchFamily="34" charset="0"/>
          <a:ea typeface="+mj-ea"/>
          <a:cs typeface="Times New Roman" panose="02020603050405020304" pitchFamily="18" charset="0"/>
        </a:defRPr>
      </a:lvl1pPr>
      <a:lvl2pPr algn="l" defTabSz="342900" rtl="0" eaLnBrk="0" fontAlgn="base" hangingPunct="0">
        <a:lnSpc>
          <a:spcPct val="90000"/>
        </a:lnSpc>
        <a:spcBef>
          <a:spcPct val="0"/>
        </a:spcBef>
        <a:spcAft>
          <a:spcPct val="0"/>
        </a:spcAft>
        <a:defRPr sz="2100">
          <a:solidFill>
            <a:schemeClr val="tx2"/>
          </a:solidFill>
          <a:latin typeface="Franklin Gothic Medium" panose="020B0603020102020204" pitchFamily="34" charset="0"/>
          <a:cs typeface="Times New Roman" panose="02020603050405020304" pitchFamily="18" charset="0"/>
        </a:defRPr>
      </a:lvl2pPr>
      <a:lvl3pPr algn="l" defTabSz="342900" rtl="0" eaLnBrk="0" fontAlgn="base" hangingPunct="0">
        <a:lnSpc>
          <a:spcPct val="90000"/>
        </a:lnSpc>
        <a:spcBef>
          <a:spcPct val="0"/>
        </a:spcBef>
        <a:spcAft>
          <a:spcPct val="0"/>
        </a:spcAft>
        <a:defRPr sz="2100">
          <a:solidFill>
            <a:schemeClr val="tx2"/>
          </a:solidFill>
          <a:latin typeface="Franklin Gothic Medium" panose="020B0603020102020204" pitchFamily="34" charset="0"/>
          <a:cs typeface="Times New Roman" panose="02020603050405020304" pitchFamily="18" charset="0"/>
        </a:defRPr>
      </a:lvl3pPr>
      <a:lvl4pPr algn="l" defTabSz="342900" rtl="0" eaLnBrk="0" fontAlgn="base" hangingPunct="0">
        <a:lnSpc>
          <a:spcPct val="90000"/>
        </a:lnSpc>
        <a:spcBef>
          <a:spcPct val="0"/>
        </a:spcBef>
        <a:spcAft>
          <a:spcPct val="0"/>
        </a:spcAft>
        <a:defRPr sz="2100">
          <a:solidFill>
            <a:schemeClr val="tx2"/>
          </a:solidFill>
          <a:latin typeface="Franklin Gothic Medium" panose="020B0603020102020204" pitchFamily="34" charset="0"/>
          <a:cs typeface="Times New Roman" panose="02020603050405020304" pitchFamily="18" charset="0"/>
        </a:defRPr>
      </a:lvl4pPr>
      <a:lvl5pPr algn="l" defTabSz="342900" rtl="0" eaLnBrk="0" fontAlgn="base" hangingPunct="0">
        <a:lnSpc>
          <a:spcPct val="90000"/>
        </a:lnSpc>
        <a:spcBef>
          <a:spcPct val="0"/>
        </a:spcBef>
        <a:spcAft>
          <a:spcPct val="0"/>
        </a:spcAft>
        <a:defRPr sz="2100">
          <a:solidFill>
            <a:schemeClr val="tx2"/>
          </a:solidFill>
          <a:latin typeface="Franklin Gothic Medium" panose="020B0603020102020204" pitchFamily="34" charset="0"/>
          <a:cs typeface="Times New Roman" panose="02020603050405020304" pitchFamily="18" charset="0"/>
        </a:defRPr>
      </a:lvl5pPr>
      <a:lvl6pPr marL="457200" algn="l" defTabSz="342900" rtl="0" fontAlgn="base">
        <a:lnSpc>
          <a:spcPct val="90000"/>
        </a:lnSpc>
        <a:spcBef>
          <a:spcPct val="0"/>
        </a:spcBef>
        <a:spcAft>
          <a:spcPct val="0"/>
        </a:spcAft>
        <a:defRPr sz="2100">
          <a:solidFill>
            <a:schemeClr val="tx2"/>
          </a:solidFill>
          <a:latin typeface="Franklin Gothic Medium" panose="020B0603020102020204" pitchFamily="34" charset="0"/>
          <a:cs typeface="Times New Roman" panose="02020603050405020304" pitchFamily="18" charset="0"/>
        </a:defRPr>
      </a:lvl6pPr>
      <a:lvl7pPr marL="914400" algn="l" defTabSz="342900" rtl="0" fontAlgn="base">
        <a:lnSpc>
          <a:spcPct val="90000"/>
        </a:lnSpc>
        <a:spcBef>
          <a:spcPct val="0"/>
        </a:spcBef>
        <a:spcAft>
          <a:spcPct val="0"/>
        </a:spcAft>
        <a:defRPr sz="2100">
          <a:solidFill>
            <a:schemeClr val="tx2"/>
          </a:solidFill>
          <a:latin typeface="Franklin Gothic Medium" panose="020B0603020102020204" pitchFamily="34" charset="0"/>
          <a:cs typeface="Times New Roman" panose="02020603050405020304" pitchFamily="18" charset="0"/>
        </a:defRPr>
      </a:lvl7pPr>
      <a:lvl8pPr marL="1371600" algn="l" defTabSz="342900" rtl="0" fontAlgn="base">
        <a:lnSpc>
          <a:spcPct val="90000"/>
        </a:lnSpc>
        <a:spcBef>
          <a:spcPct val="0"/>
        </a:spcBef>
        <a:spcAft>
          <a:spcPct val="0"/>
        </a:spcAft>
        <a:defRPr sz="2100">
          <a:solidFill>
            <a:schemeClr val="tx2"/>
          </a:solidFill>
          <a:latin typeface="Franklin Gothic Medium" panose="020B0603020102020204" pitchFamily="34" charset="0"/>
          <a:cs typeface="Times New Roman" panose="02020603050405020304" pitchFamily="18" charset="0"/>
        </a:defRPr>
      </a:lvl8pPr>
      <a:lvl9pPr marL="1828800" algn="l" defTabSz="342900" rtl="0" fontAlgn="base">
        <a:lnSpc>
          <a:spcPct val="90000"/>
        </a:lnSpc>
        <a:spcBef>
          <a:spcPct val="0"/>
        </a:spcBef>
        <a:spcAft>
          <a:spcPct val="0"/>
        </a:spcAft>
        <a:defRPr sz="2100">
          <a:solidFill>
            <a:schemeClr val="tx2"/>
          </a:solidFill>
          <a:latin typeface="Franklin Gothic Medium" panose="020B0603020102020204" pitchFamily="34" charset="0"/>
          <a:cs typeface="Times New Roman" panose="02020603050405020304" pitchFamily="18" charset="0"/>
        </a:defRPr>
      </a:lvl9pPr>
    </p:titleStyle>
    <p:bodyStyle>
      <a:lvl1pPr marL="257175" indent="-260350" algn="l" defTabSz="342900" rtl="0" eaLnBrk="0" fontAlgn="base" hangingPunct="0">
        <a:lnSpc>
          <a:spcPts val="1950"/>
        </a:lnSpc>
        <a:spcBef>
          <a:spcPts val="750"/>
        </a:spcBef>
        <a:spcAft>
          <a:spcPct val="0"/>
        </a:spcAft>
        <a:buClr>
          <a:srgbClr val="005A82"/>
        </a:buClr>
        <a:buFont typeface="Arial" panose="020B0604020202020204" pitchFamily="34" charset="0"/>
        <a:buChar char="•"/>
        <a:defRPr sz="1300" kern="1200">
          <a:solidFill>
            <a:srgbClr val="404040"/>
          </a:solidFill>
          <a:latin typeface="Franklin Gothic Medium" panose="020B0603020102020204" pitchFamily="34" charset="0"/>
          <a:ea typeface="+mn-ea"/>
          <a:cs typeface="Times New Roman" panose="02020603050405020304" pitchFamily="18" charset="0"/>
        </a:defRPr>
      </a:lvl1pPr>
      <a:lvl2pPr marL="557213" indent="-214313" algn="l" defTabSz="342900" rtl="0" eaLnBrk="0" fontAlgn="base" hangingPunct="0">
        <a:spcBef>
          <a:spcPts val="750"/>
        </a:spcBef>
        <a:spcAft>
          <a:spcPct val="0"/>
        </a:spcAft>
        <a:buClr>
          <a:srgbClr val="005A82"/>
        </a:buClr>
        <a:buSzPct val="50000"/>
        <a:buFont typeface="Courier New" panose="02070309020205020404" pitchFamily="49" charset="0"/>
        <a:buChar char="o"/>
        <a:defRPr sz="1200" kern="1200">
          <a:solidFill>
            <a:srgbClr val="404040"/>
          </a:solidFill>
          <a:latin typeface="Franklin Gothic Medium" panose="020B0603020102020204" pitchFamily="34" charset="0"/>
          <a:ea typeface="+mn-ea"/>
          <a:cs typeface="Times New Roman" panose="02020603050405020304" pitchFamily="18" charset="0"/>
        </a:defRPr>
      </a:lvl2pPr>
      <a:lvl3pPr marL="857250" indent="-171450" algn="l" defTabSz="342900" rtl="0" eaLnBrk="0" fontAlgn="base" hangingPunct="0">
        <a:spcBef>
          <a:spcPts val="750"/>
        </a:spcBef>
        <a:spcAft>
          <a:spcPct val="0"/>
        </a:spcAft>
        <a:buFont typeface="Arial" panose="020B0604020202020204" pitchFamily="34" charset="0"/>
        <a:buChar char="•"/>
        <a:defRPr sz="1000" kern="1200">
          <a:solidFill>
            <a:srgbClr val="404040"/>
          </a:solidFill>
          <a:latin typeface="Franklin Gothic Medium" panose="020B0603020102020204" pitchFamily="34" charset="0"/>
          <a:ea typeface="+mn-ea"/>
          <a:cs typeface="Times New Roman" panose="02020603050405020304" pitchFamily="18" charset="0"/>
        </a:defRPr>
      </a:lvl3pPr>
      <a:lvl4pPr marL="12001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Times New Roman" panose="02020603050405020304" pitchFamily="18" charset="0"/>
        </a:defRPr>
      </a:lvl4pPr>
      <a:lvl5pPr marL="15430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Times New Roman" panose="02020603050405020304" pitchFamily="18"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297684" y="448817"/>
            <a:ext cx="7596631" cy="756919"/>
          </a:xfrm>
          <a:prstGeom prst="rect">
            <a:avLst/>
          </a:prstGeom>
        </p:spPr>
        <p:txBody>
          <a:bodyPr wrap="square" lIns="0" tIns="0" rIns="0" bIns="0">
            <a:spAutoFit/>
          </a:bodyPr>
          <a:lstStyle>
            <a:lvl1pPr>
              <a:defRPr sz="2400" b="0" i="0">
                <a:solidFill>
                  <a:srgbClr val="005287"/>
                </a:solidFill>
                <a:latin typeface="Franklin Gothic Medium"/>
                <a:cs typeface="Franklin Gothic Medium"/>
              </a:defRPr>
            </a:lvl1pPr>
          </a:lstStyle>
          <a:p>
            <a:endParaRPr/>
          </a:p>
        </p:txBody>
      </p:sp>
      <p:sp>
        <p:nvSpPr>
          <p:cNvPr id="3" name="Holder 3"/>
          <p:cNvSpPr>
            <a:spLocks noGrp="1"/>
          </p:cNvSpPr>
          <p:nvPr>
            <p:ph type="body" idx="1"/>
          </p:nvPr>
        </p:nvSpPr>
        <p:spPr>
          <a:xfrm>
            <a:off x="2846070" y="2109343"/>
            <a:ext cx="6499859" cy="2769235"/>
          </a:xfrm>
          <a:prstGeom prst="rect">
            <a:avLst/>
          </a:prstGeom>
        </p:spPr>
        <p:txBody>
          <a:bodyPr wrap="square" lIns="0" tIns="0" rIns="0" bIns="0">
            <a:spAutoFit/>
          </a:bodyPr>
          <a:lstStyle>
            <a:lvl1pPr>
              <a:defRPr sz="2400" b="0" i="0">
                <a:solidFill>
                  <a:schemeClr val="bg1"/>
                </a:solidFill>
                <a:latin typeface="Franklin Gothic Book"/>
                <a:cs typeface="Franklin Gothic Book"/>
              </a:defRPr>
            </a:lvl1pPr>
          </a:lstStyle>
          <a:p>
            <a:endParaRPr/>
          </a:p>
        </p:txBody>
      </p:sp>
      <p:sp>
        <p:nvSpPr>
          <p:cNvPr id="4" name="Holder 4"/>
          <p:cNvSpPr>
            <a:spLocks noGrp="1"/>
          </p:cNvSpPr>
          <p:nvPr>
            <p:ph type="ftr" sz="quarter" idx="5"/>
          </p:nvPr>
        </p:nvSpPr>
        <p:spPr>
          <a:xfrm>
            <a:off x="7638668" y="6263547"/>
            <a:ext cx="2821304" cy="196214"/>
          </a:xfrm>
          <a:prstGeom prst="rect">
            <a:avLst/>
          </a:prstGeom>
        </p:spPr>
        <p:txBody>
          <a:bodyPr wrap="square" lIns="0" tIns="0" rIns="0" bIns="0">
            <a:spAutoFit/>
          </a:bodyPr>
          <a:lstStyle>
            <a:lvl1pPr>
              <a:defRPr sz="1200" b="0" i="0">
                <a:solidFill>
                  <a:srgbClr val="5A5B5D"/>
                </a:solidFill>
                <a:latin typeface="Arial"/>
                <a:cs typeface="Arial"/>
              </a:defRPr>
            </a:lvl1pPr>
          </a:lstStyle>
          <a:p>
            <a:pPr marL="12700">
              <a:lnSpc>
                <a:spcPts val="1425"/>
              </a:lnSpc>
            </a:pPr>
            <a:r>
              <a:rPr spc="-5" dirty="0"/>
              <a:t>Federal</a:t>
            </a:r>
            <a:r>
              <a:rPr spc="-25" dirty="0"/>
              <a:t> </a:t>
            </a:r>
            <a:r>
              <a:rPr spc="-5" dirty="0"/>
              <a:t>Emergency</a:t>
            </a:r>
            <a:r>
              <a:rPr spc="-35" dirty="0"/>
              <a:t> </a:t>
            </a:r>
            <a:r>
              <a:rPr spc="-5" dirty="0"/>
              <a:t>Management</a:t>
            </a:r>
            <a:r>
              <a:rPr spc="-90" dirty="0"/>
              <a:t> </a:t>
            </a:r>
            <a:r>
              <a:rPr spc="-5" dirty="0"/>
              <a:t>Agency</a:t>
            </a: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6A2DF28E-842A-4A8E-8894-502F25E72898}" type="datetime1">
              <a:rPr lang="en-US" smtClean="0"/>
              <a:t>2/1/2023</a:t>
            </a:fld>
            <a:endParaRPr lang="en-US"/>
          </a:p>
        </p:txBody>
      </p:sp>
      <p:sp>
        <p:nvSpPr>
          <p:cNvPr id="6" name="Holder 6"/>
          <p:cNvSpPr>
            <a:spLocks noGrp="1"/>
          </p:cNvSpPr>
          <p:nvPr>
            <p:ph type="sldNum" sz="quarter" idx="7"/>
          </p:nvPr>
        </p:nvSpPr>
        <p:spPr>
          <a:xfrm>
            <a:off x="11156568" y="6273723"/>
            <a:ext cx="269240" cy="198754"/>
          </a:xfrm>
          <a:prstGeom prst="rect">
            <a:avLst/>
          </a:prstGeom>
        </p:spPr>
        <p:txBody>
          <a:bodyPr wrap="square" lIns="0" tIns="0" rIns="0" bIns="0">
            <a:spAutoFit/>
          </a:bodyPr>
          <a:lstStyle>
            <a:lvl1pPr>
              <a:defRPr sz="1200" b="0" i="0">
                <a:solidFill>
                  <a:srgbClr val="5A5B5D"/>
                </a:solidFill>
                <a:latin typeface="Franklin Gothic Book"/>
                <a:cs typeface="Franklin Gothic Book"/>
              </a:defRPr>
            </a:lvl1pPr>
          </a:lstStyle>
          <a:p>
            <a:pPr marL="38100">
              <a:lnSpc>
                <a:spcPct val="100000"/>
              </a:lnSpc>
            </a:pPr>
            <a:fld id="{81D60167-4931-47E6-BA6A-407CBD079E47}" type="slidenum">
              <a:rPr dirty="0"/>
              <a:t>‹#›</a:t>
            </a:fld>
            <a:endParaRPr dirty="0"/>
          </a:p>
        </p:txBody>
      </p:sp>
    </p:spTree>
    <p:extLst>
      <p:ext uri="{BB962C8B-B14F-4D97-AF65-F5344CB8AC3E}">
        <p14:creationId xmlns:p14="http://schemas.microsoft.com/office/powerpoint/2010/main" val="897594965"/>
      </p:ext>
    </p:extLst>
  </p:cSld>
  <p:clrMap bg1="lt1" tx1="dk1" bg2="lt2" tx2="dk2" accent1="accent1" accent2="accent2" accent3="accent3" accent4="accent4" accent5="accent5" accent6="accent6" hlink="hlink" folHlink="folHlink"/>
  <p:sldLayoutIdLst>
    <p:sldLayoutId id="2147484103" r:id="rId1"/>
    <p:sldLayoutId id="2147484104" r:id="rId2"/>
    <p:sldLayoutId id="2147484105" r:id="rId3"/>
    <p:sldLayoutId id="2147484106" r:id="rId4"/>
    <p:sldLayoutId id="2147484107" r:id="rId5"/>
    <p:sldLayoutId id="2147484108" r:id="rId6"/>
    <p:sldLayoutId id="2147484109" r:id="rId7"/>
    <p:sldLayoutId id="2147484110" r:id="rId8"/>
  </p:sldLayoutIdLst>
  <p:hf sldNum="0" hd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hyperlink" Target="https://www.ncei.noaa.gov/access/billions/" TargetMode="External"/><Relationship Id="rId5" Type="http://schemas.openxmlformats.org/officeDocument/2006/relationships/image" Target="../media/image33.png"/><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hyperlink" Target="https://www.fema.gov/sites/default/files/documents/fema_fy22-bric-nofo_08052022.pdf" TargetMode="External"/><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hyperlink" Target="https://www.fema.gov/sites/default/files/documents/fema_fy22-fma-nofo_08052022_0.pdf" TargetMode="External"/><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6.xml"/><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16.xml"/><Relationship Id="rId5" Type="http://schemas.openxmlformats.org/officeDocument/2006/relationships/image" Target="../media/image45.png"/><Relationship Id="rId4" Type="http://schemas.openxmlformats.org/officeDocument/2006/relationships/image" Target="../media/image44.jpeg"/></Relationships>
</file>

<file path=ppt/slides/_rels/slide23.xml.rels><?xml version="1.0" encoding="UTF-8" standalone="yes"?>
<Relationships xmlns="http://schemas.openxmlformats.org/package/2006/relationships"><Relationship Id="rId3" Type="http://schemas.openxmlformats.org/officeDocument/2006/relationships/hyperlink" Target="mailto:austin.bork@ks.gov" TargetMode="External"/><Relationship Id="rId2" Type="http://schemas.openxmlformats.org/officeDocument/2006/relationships/hyperlink" Target="mailto:stephanie.goodman@ks.gov" TargetMode="Externa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hyperlink" Target="mailto:john.gassmann@fema.dhs.gov" TargetMode="External"/><Relationship Id="rId4" Type="http://schemas.openxmlformats.org/officeDocument/2006/relationships/hyperlink" Target="mailto:joe.chandler@fema.dhs.gov"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diagramColors" Target="../diagrams/colors2.xml"/><Relationship Id="rId11" Type="http://schemas.openxmlformats.org/officeDocument/2006/relationships/image" Target="../media/image30.png"/><Relationship Id="rId5" Type="http://schemas.openxmlformats.org/officeDocument/2006/relationships/diagramQuickStyle" Target="../diagrams/quickStyle2.xml"/><Relationship Id="rId10" Type="http://schemas.openxmlformats.org/officeDocument/2006/relationships/image" Target="../media/image29.png"/><Relationship Id="rId4" Type="http://schemas.openxmlformats.org/officeDocument/2006/relationships/diagramLayout" Target="../diagrams/layout2.xml"/><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12192000" cy="6858000"/>
          </a:xfrm>
          <a:prstGeom prst="rect">
            <a:avLst/>
          </a:prstGeom>
        </p:spPr>
      </p:pic>
      <p:sp>
        <p:nvSpPr>
          <p:cNvPr id="3" name="object 3"/>
          <p:cNvSpPr/>
          <p:nvPr/>
        </p:nvSpPr>
        <p:spPr>
          <a:xfrm>
            <a:off x="0" y="0"/>
            <a:ext cx="12176760" cy="6858000"/>
          </a:xfrm>
          <a:custGeom>
            <a:avLst/>
            <a:gdLst/>
            <a:ahLst/>
            <a:cxnLst/>
            <a:rect l="l" t="t" r="r" b="b"/>
            <a:pathLst>
              <a:path w="12176760" h="6858000">
                <a:moveTo>
                  <a:pt x="12176760" y="0"/>
                </a:moveTo>
                <a:lnTo>
                  <a:pt x="0" y="0"/>
                </a:lnTo>
                <a:lnTo>
                  <a:pt x="0" y="6858000"/>
                </a:lnTo>
                <a:lnTo>
                  <a:pt x="12176760" y="6858000"/>
                </a:lnTo>
                <a:lnTo>
                  <a:pt x="12176760" y="0"/>
                </a:lnTo>
                <a:close/>
              </a:path>
            </a:pathLst>
          </a:custGeom>
          <a:solidFill>
            <a:srgbClr val="005287">
              <a:alpha val="67057"/>
            </a:srgbClr>
          </a:solidFill>
        </p:spPr>
        <p:txBody>
          <a:bodyPr wrap="square" lIns="0" tIns="0" rIns="0" bIns="0" rtlCol="0"/>
          <a:lstStyle/>
          <a:p>
            <a:endParaRPr dirty="0"/>
          </a:p>
        </p:txBody>
      </p:sp>
      <p:sp>
        <p:nvSpPr>
          <p:cNvPr id="4" name="object 4"/>
          <p:cNvSpPr/>
          <p:nvPr/>
        </p:nvSpPr>
        <p:spPr>
          <a:xfrm>
            <a:off x="2097125" y="5486400"/>
            <a:ext cx="2093875" cy="558431"/>
          </a:xfrm>
          <a:custGeom>
            <a:avLst/>
            <a:gdLst/>
            <a:ahLst/>
            <a:cxnLst/>
            <a:rect l="l" t="t" r="r" b="b"/>
            <a:pathLst>
              <a:path w="1397635" h="371475">
                <a:moveTo>
                  <a:pt x="250621" y="9258"/>
                </a:moveTo>
                <a:lnTo>
                  <a:pt x="0" y="9258"/>
                </a:lnTo>
                <a:lnTo>
                  <a:pt x="0" y="39725"/>
                </a:lnTo>
                <a:lnTo>
                  <a:pt x="49060" y="39725"/>
                </a:lnTo>
                <a:lnTo>
                  <a:pt x="49060" y="87947"/>
                </a:lnTo>
                <a:lnTo>
                  <a:pt x="49060" y="341795"/>
                </a:lnTo>
                <a:lnTo>
                  <a:pt x="0" y="341795"/>
                </a:lnTo>
                <a:lnTo>
                  <a:pt x="0" y="370979"/>
                </a:lnTo>
                <a:lnTo>
                  <a:pt x="157353" y="370979"/>
                </a:lnTo>
                <a:lnTo>
                  <a:pt x="157353" y="341795"/>
                </a:lnTo>
                <a:lnTo>
                  <a:pt x="107556" y="341795"/>
                </a:lnTo>
                <a:lnTo>
                  <a:pt x="107556" y="256755"/>
                </a:lnTo>
                <a:lnTo>
                  <a:pt x="107556" y="204711"/>
                </a:lnTo>
                <a:lnTo>
                  <a:pt x="195287" y="204711"/>
                </a:lnTo>
                <a:lnTo>
                  <a:pt x="195287" y="256755"/>
                </a:lnTo>
                <a:lnTo>
                  <a:pt x="225336" y="256755"/>
                </a:lnTo>
                <a:lnTo>
                  <a:pt x="225336" y="204711"/>
                </a:lnTo>
                <a:lnTo>
                  <a:pt x="225336" y="174256"/>
                </a:lnTo>
                <a:lnTo>
                  <a:pt x="225336" y="129832"/>
                </a:lnTo>
                <a:lnTo>
                  <a:pt x="195287" y="129832"/>
                </a:lnTo>
                <a:lnTo>
                  <a:pt x="195287" y="174256"/>
                </a:lnTo>
                <a:lnTo>
                  <a:pt x="107556" y="174256"/>
                </a:lnTo>
                <a:lnTo>
                  <a:pt x="107556" y="129832"/>
                </a:lnTo>
                <a:lnTo>
                  <a:pt x="107556" y="87947"/>
                </a:lnTo>
                <a:lnTo>
                  <a:pt x="107556" y="39725"/>
                </a:lnTo>
                <a:lnTo>
                  <a:pt x="220218" y="39725"/>
                </a:lnTo>
                <a:lnTo>
                  <a:pt x="220218" y="87947"/>
                </a:lnTo>
                <a:lnTo>
                  <a:pt x="250621" y="87947"/>
                </a:lnTo>
                <a:lnTo>
                  <a:pt x="250621" y="39725"/>
                </a:lnTo>
                <a:lnTo>
                  <a:pt x="250621" y="9258"/>
                </a:lnTo>
                <a:close/>
              </a:path>
              <a:path w="1397635" h="371475">
                <a:moveTo>
                  <a:pt x="537616" y="289750"/>
                </a:moveTo>
                <a:lnTo>
                  <a:pt x="507580" y="289750"/>
                </a:lnTo>
                <a:lnTo>
                  <a:pt x="507580" y="341795"/>
                </a:lnTo>
                <a:lnTo>
                  <a:pt x="388594" y="341795"/>
                </a:lnTo>
                <a:lnTo>
                  <a:pt x="388594" y="289750"/>
                </a:lnTo>
                <a:lnTo>
                  <a:pt x="388594" y="251675"/>
                </a:lnTo>
                <a:lnTo>
                  <a:pt x="388594" y="199644"/>
                </a:lnTo>
                <a:lnTo>
                  <a:pt x="477126" y="199644"/>
                </a:lnTo>
                <a:lnTo>
                  <a:pt x="477126" y="251675"/>
                </a:lnTo>
                <a:lnTo>
                  <a:pt x="507161" y="251675"/>
                </a:lnTo>
                <a:lnTo>
                  <a:pt x="507161" y="199644"/>
                </a:lnTo>
                <a:lnTo>
                  <a:pt x="507161" y="170446"/>
                </a:lnTo>
                <a:lnTo>
                  <a:pt x="507161" y="126022"/>
                </a:lnTo>
                <a:lnTo>
                  <a:pt x="477126" y="126022"/>
                </a:lnTo>
                <a:lnTo>
                  <a:pt x="477126" y="170446"/>
                </a:lnTo>
                <a:lnTo>
                  <a:pt x="388594" y="170446"/>
                </a:lnTo>
                <a:lnTo>
                  <a:pt x="388594" y="126022"/>
                </a:lnTo>
                <a:lnTo>
                  <a:pt x="388594" y="87947"/>
                </a:lnTo>
                <a:lnTo>
                  <a:pt x="388594" y="39725"/>
                </a:lnTo>
                <a:lnTo>
                  <a:pt x="503212" y="39725"/>
                </a:lnTo>
                <a:lnTo>
                  <a:pt x="503212" y="87947"/>
                </a:lnTo>
                <a:lnTo>
                  <a:pt x="533247" y="87947"/>
                </a:lnTo>
                <a:lnTo>
                  <a:pt x="533247" y="39725"/>
                </a:lnTo>
                <a:lnTo>
                  <a:pt x="533247" y="9258"/>
                </a:lnTo>
                <a:lnTo>
                  <a:pt x="281876" y="9258"/>
                </a:lnTo>
                <a:lnTo>
                  <a:pt x="281876" y="39725"/>
                </a:lnTo>
                <a:lnTo>
                  <a:pt x="330466" y="39725"/>
                </a:lnTo>
                <a:lnTo>
                  <a:pt x="330466" y="87947"/>
                </a:lnTo>
                <a:lnTo>
                  <a:pt x="330466" y="341795"/>
                </a:lnTo>
                <a:lnTo>
                  <a:pt x="281876" y="341795"/>
                </a:lnTo>
                <a:lnTo>
                  <a:pt x="281876" y="370979"/>
                </a:lnTo>
                <a:lnTo>
                  <a:pt x="537616" y="370979"/>
                </a:lnTo>
                <a:lnTo>
                  <a:pt x="537616" y="341795"/>
                </a:lnTo>
                <a:lnTo>
                  <a:pt x="537616" y="289750"/>
                </a:lnTo>
                <a:close/>
              </a:path>
              <a:path w="1397635" h="371475">
                <a:moveTo>
                  <a:pt x="1026604" y="9105"/>
                </a:moveTo>
                <a:lnTo>
                  <a:pt x="908773" y="9105"/>
                </a:lnTo>
                <a:lnTo>
                  <a:pt x="908773" y="39103"/>
                </a:lnTo>
                <a:lnTo>
                  <a:pt x="795312" y="282016"/>
                </a:lnTo>
                <a:lnTo>
                  <a:pt x="679907" y="39103"/>
                </a:lnTo>
                <a:lnTo>
                  <a:pt x="679907" y="9105"/>
                </a:lnTo>
                <a:lnTo>
                  <a:pt x="564857" y="9105"/>
                </a:lnTo>
                <a:lnTo>
                  <a:pt x="564857" y="39103"/>
                </a:lnTo>
                <a:lnTo>
                  <a:pt x="613930" y="39103"/>
                </a:lnTo>
                <a:lnTo>
                  <a:pt x="613930" y="341274"/>
                </a:lnTo>
                <a:lnTo>
                  <a:pt x="564857" y="341274"/>
                </a:lnTo>
                <a:lnTo>
                  <a:pt x="564857" y="371284"/>
                </a:lnTo>
                <a:lnTo>
                  <a:pt x="695706" y="371284"/>
                </a:lnTo>
                <a:lnTo>
                  <a:pt x="695706" y="341274"/>
                </a:lnTo>
                <a:lnTo>
                  <a:pt x="647128" y="341274"/>
                </a:lnTo>
                <a:lnTo>
                  <a:pt x="647128" y="97967"/>
                </a:lnTo>
                <a:lnTo>
                  <a:pt x="648284" y="97967"/>
                </a:lnTo>
                <a:lnTo>
                  <a:pt x="775550" y="371284"/>
                </a:lnTo>
                <a:lnTo>
                  <a:pt x="788619" y="371284"/>
                </a:lnTo>
                <a:lnTo>
                  <a:pt x="918679" y="92443"/>
                </a:lnTo>
                <a:lnTo>
                  <a:pt x="919835" y="92443"/>
                </a:lnTo>
                <a:lnTo>
                  <a:pt x="919835" y="341274"/>
                </a:lnTo>
                <a:lnTo>
                  <a:pt x="870038" y="341274"/>
                </a:lnTo>
                <a:lnTo>
                  <a:pt x="870038" y="371284"/>
                </a:lnTo>
                <a:lnTo>
                  <a:pt x="1026604" y="371284"/>
                </a:lnTo>
                <a:lnTo>
                  <a:pt x="1026604" y="341274"/>
                </a:lnTo>
                <a:lnTo>
                  <a:pt x="977963" y="341274"/>
                </a:lnTo>
                <a:lnTo>
                  <a:pt x="977963" y="39103"/>
                </a:lnTo>
                <a:lnTo>
                  <a:pt x="1026604" y="39103"/>
                </a:lnTo>
                <a:lnTo>
                  <a:pt x="1026604" y="9105"/>
                </a:lnTo>
                <a:close/>
              </a:path>
              <a:path w="1397635" h="371475">
                <a:moveTo>
                  <a:pt x="1397330" y="341274"/>
                </a:moveTo>
                <a:lnTo>
                  <a:pt x="1366139" y="341274"/>
                </a:lnTo>
                <a:lnTo>
                  <a:pt x="1330274" y="244500"/>
                </a:lnTo>
                <a:lnTo>
                  <a:pt x="1318996" y="214083"/>
                </a:lnTo>
                <a:lnTo>
                  <a:pt x="1269669" y="80987"/>
                </a:lnTo>
                <a:lnTo>
                  <a:pt x="1259789" y="54330"/>
                </a:lnTo>
                <a:lnTo>
                  <a:pt x="1259789" y="214083"/>
                </a:lnTo>
                <a:lnTo>
                  <a:pt x="1163726" y="214083"/>
                </a:lnTo>
                <a:lnTo>
                  <a:pt x="1209992" y="80987"/>
                </a:lnTo>
                <a:lnTo>
                  <a:pt x="1211199" y="80987"/>
                </a:lnTo>
                <a:lnTo>
                  <a:pt x="1259789" y="214083"/>
                </a:lnTo>
                <a:lnTo>
                  <a:pt x="1259789" y="54330"/>
                </a:lnTo>
                <a:lnTo>
                  <a:pt x="1239659" y="0"/>
                </a:lnTo>
                <a:lnTo>
                  <a:pt x="1208836" y="0"/>
                </a:lnTo>
                <a:lnTo>
                  <a:pt x="1089418" y="341274"/>
                </a:lnTo>
                <a:lnTo>
                  <a:pt x="1058227" y="341274"/>
                </a:lnTo>
                <a:lnTo>
                  <a:pt x="1058227" y="371284"/>
                </a:lnTo>
                <a:lnTo>
                  <a:pt x="1151864" y="371284"/>
                </a:lnTo>
                <a:lnTo>
                  <a:pt x="1151864" y="341274"/>
                </a:lnTo>
                <a:lnTo>
                  <a:pt x="1119454" y="341274"/>
                </a:lnTo>
                <a:lnTo>
                  <a:pt x="1151864" y="244500"/>
                </a:lnTo>
                <a:lnTo>
                  <a:pt x="1272070" y="244500"/>
                </a:lnTo>
                <a:lnTo>
                  <a:pt x="1306055" y="341274"/>
                </a:lnTo>
                <a:lnTo>
                  <a:pt x="1272070" y="341274"/>
                </a:lnTo>
                <a:lnTo>
                  <a:pt x="1272070" y="371284"/>
                </a:lnTo>
                <a:lnTo>
                  <a:pt x="1397330" y="371284"/>
                </a:lnTo>
                <a:lnTo>
                  <a:pt x="1397330" y="341274"/>
                </a:lnTo>
                <a:close/>
              </a:path>
            </a:pathLst>
          </a:custGeom>
          <a:solidFill>
            <a:srgbClr val="C0C0C0"/>
          </a:solidFill>
        </p:spPr>
        <p:txBody>
          <a:bodyPr wrap="square" lIns="0" tIns="0" rIns="0" bIns="0" rtlCol="0"/>
          <a:lstStyle/>
          <a:p>
            <a:endParaRPr dirty="0"/>
          </a:p>
        </p:txBody>
      </p:sp>
      <p:pic>
        <p:nvPicPr>
          <p:cNvPr id="5" name="object 5"/>
          <p:cNvPicPr/>
          <p:nvPr/>
        </p:nvPicPr>
        <p:blipFill>
          <a:blip r:embed="rId4" cstate="print"/>
          <a:stretch>
            <a:fillRect/>
          </a:stretch>
        </p:blipFill>
        <p:spPr>
          <a:xfrm>
            <a:off x="696671" y="5095486"/>
            <a:ext cx="1259930" cy="1184940"/>
          </a:xfrm>
          <a:prstGeom prst="rect">
            <a:avLst/>
          </a:prstGeom>
        </p:spPr>
      </p:pic>
      <p:sp>
        <p:nvSpPr>
          <p:cNvPr id="6" name="object 6"/>
          <p:cNvSpPr txBox="1"/>
          <p:nvPr/>
        </p:nvSpPr>
        <p:spPr>
          <a:xfrm>
            <a:off x="725525" y="1194144"/>
            <a:ext cx="8804910" cy="1247393"/>
          </a:xfrm>
          <a:prstGeom prst="rect">
            <a:avLst/>
          </a:prstGeom>
        </p:spPr>
        <p:txBody>
          <a:bodyPr vert="horz" wrap="square" lIns="0" tIns="81280" rIns="0" bIns="0" rtlCol="0">
            <a:spAutoFit/>
          </a:bodyPr>
          <a:lstStyle/>
          <a:p>
            <a:pPr marL="12700" marR="5080">
              <a:lnSpc>
                <a:spcPts val="2500"/>
              </a:lnSpc>
              <a:spcBef>
                <a:spcPts val="600"/>
              </a:spcBef>
            </a:pPr>
            <a:r>
              <a:rPr lang="en-US" sz="4400" dirty="0">
                <a:solidFill>
                  <a:schemeClr val="bg1"/>
                </a:solidFill>
                <a:effectLst/>
                <a:latin typeface="Franklin Gothic Medium" panose="020B0603020102020204" pitchFamily="34" charset="0"/>
                <a:ea typeface="Calibri" panose="020F0502020204030204" pitchFamily="34" charset="0"/>
              </a:rPr>
              <a:t>Mitigation Planning and</a:t>
            </a:r>
          </a:p>
          <a:p>
            <a:pPr marL="12700" marR="5080">
              <a:lnSpc>
                <a:spcPts val="2500"/>
              </a:lnSpc>
              <a:spcBef>
                <a:spcPts val="600"/>
              </a:spcBef>
            </a:pPr>
            <a:endParaRPr lang="en-US" sz="4400" dirty="0">
              <a:solidFill>
                <a:schemeClr val="bg1"/>
              </a:solidFill>
              <a:latin typeface="Franklin Gothic Medium" panose="020B0603020102020204" pitchFamily="34" charset="0"/>
              <a:ea typeface="Calibri" panose="020F0502020204030204" pitchFamily="34" charset="0"/>
            </a:endParaRPr>
          </a:p>
          <a:p>
            <a:pPr marL="12700" marR="5080">
              <a:lnSpc>
                <a:spcPts val="2500"/>
              </a:lnSpc>
              <a:spcBef>
                <a:spcPts val="600"/>
              </a:spcBef>
            </a:pPr>
            <a:r>
              <a:rPr lang="en-US" sz="4400" dirty="0">
                <a:solidFill>
                  <a:schemeClr val="bg1"/>
                </a:solidFill>
                <a:effectLst/>
                <a:latin typeface="Franklin Gothic Medium" panose="020B0603020102020204" pitchFamily="34" charset="0"/>
                <a:ea typeface="Calibri" panose="020F0502020204030204" pitchFamily="34" charset="0"/>
              </a:rPr>
              <a:t>FEMA Grant Opportunities </a:t>
            </a:r>
          </a:p>
        </p:txBody>
      </p:sp>
      <p:sp>
        <p:nvSpPr>
          <p:cNvPr id="7" name="object 7"/>
          <p:cNvSpPr txBox="1"/>
          <p:nvPr/>
        </p:nvSpPr>
        <p:spPr>
          <a:xfrm>
            <a:off x="744816" y="4233764"/>
            <a:ext cx="2093875" cy="289823"/>
          </a:xfrm>
          <a:prstGeom prst="rect">
            <a:avLst/>
          </a:prstGeom>
        </p:spPr>
        <p:txBody>
          <a:bodyPr vert="horz" wrap="square" lIns="0" tIns="12700" rIns="0" bIns="0" rtlCol="0">
            <a:spAutoFit/>
          </a:bodyPr>
          <a:lstStyle/>
          <a:p>
            <a:pPr marL="12700">
              <a:lnSpc>
                <a:spcPct val="100000"/>
              </a:lnSpc>
              <a:spcBef>
                <a:spcPts val="100"/>
              </a:spcBef>
            </a:pPr>
            <a:r>
              <a:rPr lang="en-US" sz="1800" b="1" dirty="0">
                <a:solidFill>
                  <a:schemeClr val="bg1"/>
                </a:solidFill>
                <a:effectLst/>
                <a:latin typeface="Franklin Gothic Book" panose="020B0503020102020204" pitchFamily="34" charset="0"/>
                <a:ea typeface="Times New Roman" panose="02020603050405020304" pitchFamily="18" charset="0"/>
              </a:rPr>
              <a:t>January 31, 2023</a:t>
            </a:r>
            <a:endParaRPr sz="1800" dirty="0">
              <a:solidFill>
                <a:schemeClr val="bg1"/>
              </a:solidFill>
              <a:latin typeface="Franklin Gothic Book" panose="020B0503020102020204" pitchFamily="34" charset="0"/>
              <a:cs typeface="Franklin Gothic Medium"/>
            </a:endParaRPr>
          </a:p>
        </p:txBody>
      </p:sp>
      <p:sp>
        <p:nvSpPr>
          <p:cNvPr id="9" name="TextBox 8">
            <a:extLst>
              <a:ext uri="{FF2B5EF4-FFF2-40B4-BE49-F238E27FC236}">
                <a16:creationId xmlns:a16="http://schemas.microsoft.com/office/drawing/2014/main" id="{772BEB47-9898-495F-81F3-3D4348EC5C8C}"/>
              </a:ext>
            </a:extLst>
          </p:cNvPr>
          <p:cNvSpPr txBox="1"/>
          <p:nvPr/>
        </p:nvSpPr>
        <p:spPr>
          <a:xfrm>
            <a:off x="609600" y="2547343"/>
            <a:ext cx="10591800" cy="1569660"/>
          </a:xfrm>
          <a:prstGeom prst="rect">
            <a:avLst/>
          </a:prstGeom>
          <a:noFill/>
        </p:spPr>
        <p:txBody>
          <a:bodyPr wrap="square" rtlCol="0">
            <a:spAutoFit/>
          </a:bodyPr>
          <a:lstStyle/>
          <a:p>
            <a:r>
              <a:rPr lang="en-US" sz="2400" dirty="0">
                <a:solidFill>
                  <a:schemeClr val="bg1"/>
                </a:solidFill>
                <a:effectLst/>
                <a:latin typeface="Franklin Gothic Medium" panose="020B0603020102020204" pitchFamily="34" charset="0"/>
                <a:ea typeface="Calibri" panose="020F0502020204030204" pitchFamily="34" charset="0"/>
              </a:rPr>
              <a:t>State Association of Kansas Watersheds Annual Meeting </a:t>
            </a:r>
            <a:endParaRPr lang="en-US" sz="2400" dirty="0">
              <a:solidFill>
                <a:schemeClr val="bg1"/>
              </a:solidFill>
              <a:latin typeface="Franklin Gothic Medium" panose="020B0603020102020204" pitchFamily="34" charset="0"/>
              <a:cs typeface="Franklin Gothic Medium"/>
            </a:endParaRPr>
          </a:p>
          <a:p>
            <a:endParaRPr lang="en-US" dirty="0">
              <a:solidFill>
                <a:schemeClr val="bg1"/>
              </a:solidFill>
            </a:endParaRPr>
          </a:p>
          <a:p>
            <a:r>
              <a:rPr lang="en-US" dirty="0">
                <a:solidFill>
                  <a:schemeClr val="bg1"/>
                </a:solidFill>
              </a:rPr>
              <a:t>Joe Chandler –Risk Analysis Branch</a:t>
            </a:r>
          </a:p>
          <a:p>
            <a:r>
              <a:rPr lang="en-US" dirty="0">
                <a:solidFill>
                  <a:schemeClr val="bg1"/>
                </a:solidFill>
              </a:rPr>
              <a:t>John Gassmann –Hazard Mitigation Assistance Branch</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DBF8EE4-DC8F-4691-8199-93CDA23D4E62}"/>
              </a:ext>
            </a:extLst>
          </p:cNvPr>
          <p:cNvSpPr>
            <a:spLocks noGrp="1"/>
          </p:cNvSpPr>
          <p:nvPr>
            <p:ph sz="half" idx="1"/>
          </p:nvPr>
        </p:nvSpPr>
        <p:spPr/>
        <p:txBody>
          <a:bodyPr/>
          <a:lstStyle/>
          <a:p>
            <a:r>
              <a:rPr lang="en-US" dirty="0"/>
              <a:t>Disasters are Costly</a:t>
            </a:r>
          </a:p>
        </p:txBody>
      </p:sp>
      <p:sp>
        <p:nvSpPr>
          <p:cNvPr id="6" name="Text Placeholder 5">
            <a:extLst>
              <a:ext uri="{FF2B5EF4-FFF2-40B4-BE49-F238E27FC236}">
                <a16:creationId xmlns:a16="http://schemas.microsoft.com/office/drawing/2014/main" id="{E9322585-3BE7-440A-A944-2ADBEFE106D9}"/>
              </a:ext>
            </a:extLst>
          </p:cNvPr>
          <p:cNvSpPr>
            <a:spLocks noGrp="1"/>
          </p:cNvSpPr>
          <p:nvPr>
            <p:ph sz="half" idx="2"/>
          </p:nvPr>
        </p:nvSpPr>
        <p:spPr/>
        <p:txBody>
          <a:bodyPr/>
          <a:lstStyle/>
          <a:p>
            <a:r>
              <a:rPr lang="en-US" dirty="0"/>
              <a:t>Mitigation Saves</a:t>
            </a:r>
          </a:p>
        </p:txBody>
      </p:sp>
      <p:sp>
        <p:nvSpPr>
          <p:cNvPr id="7" name="Slide Number Placeholder 6">
            <a:extLst>
              <a:ext uri="{FF2B5EF4-FFF2-40B4-BE49-F238E27FC236}">
                <a16:creationId xmlns:a16="http://schemas.microsoft.com/office/drawing/2014/main" id="{9DD0F130-8074-487C-BD42-64CC47213E28}"/>
              </a:ext>
            </a:extLst>
          </p:cNvPr>
          <p:cNvSpPr>
            <a:spLocks noGrp="1"/>
          </p:cNvSpPr>
          <p:nvPr>
            <p:ph type="sldNum" sz="quarter" idx="10"/>
          </p:nvPr>
        </p:nvSpPr>
        <p:spPr/>
        <p:txBody>
          <a:bodyPr/>
          <a:lstStyle/>
          <a:p>
            <a:pPr>
              <a:defRPr/>
            </a:pPr>
            <a:fld id="{4212EFCE-3F50-4DF0-AA61-AB3E4E5DA9CB}" type="slidenum">
              <a:rPr lang="en-US" smtClean="0"/>
              <a:pPr>
                <a:defRPr/>
              </a:pPr>
              <a:t>10</a:t>
            </a:fld>
            <a:endParaRPr lang="en-US" dirty="0"/>
          </a:p>
        </p:txBody>
      </p:sp>
      <p:sp>
        <p:nvSpPr>
          <p:cNvPr id="4" name="Title 3">
            <a:extLst>
              <a:ext uri="{FF2B5EF4-FFF2-40B4-BE49-F238E27FC236}">
                <a16:creationId xmlns:a16="http://schemas.microsoft.com/office/drawing/2014/main" id="{7BF3D263-7C48-454D-94F7-DA7A1CD2A483}"/>
              </a:ext>
            </a:extLst>
          </p:cNvPr>
          <p:cNvSpPr>
            <a:spLocks noGrp="1"/>
          </p:cNvSpPr>
          <p:nvPr>
            <p:ph type="title" idx="4294967295"/>
          </p:nvPr>
        </p:nvSpPr>
        <p:spPr>
          <a:xfrm>
            <a:off x="739775" y="247650"/>
            <a:ext cx="10712450" cy="841375"/>
          </a:xfrm>
        </p:spPr>
        <p:txBody>
          <a:bodyPr anchor="ctr"/>
          <a:lstStyle/>
          <a:p>
            <a:r>
              <a:rPr lang="en-US" sz="3200" dirty="0">
                <a:solidFill>
                  <a:schemeClr val="bg1"/>
                </a:solidFill>
              </a:rPr>
              <a:t>Why Mitigate?</a:t>
            </a:r>
          </a:p>
        </p:txBody>
      </p:sp>
      <p:pic>
        <p:nvPicPr>
          <p:cNvPr id="8" name="Picture 7">
            <a:extLst>
              <a:ext uri="{FF2B5EF4-FFF2-40B4-BE49-F238E27FC236}">
                <a16:creationId xmlns:a16="http://schemas.microsoft.com/office/drawing/2014/main" id="{24FB6E4A-A3CB-49CC-B2A7-8D912645408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0663" y="2193866"/>
            <a:ext cx="5715000" cy="3110030"/>
          </a:xfrm>
          <a:prstGeom prst="rect">
            <a:avLst/>
          </a:prstGeom>
        </p:spPr>
      </p:pic>
      <p:grpSp>
        <p:nvGrpSpPr>
          <p:cNvPr id="9" name="Group 8">
            <a:extLst>
              <a:ext uri="{FF2B5EF4-FFF2-40B4-BE49-F238E27FC236}">
                <a16:creationId xmlns:a16="http://schemas.microsoft.com/office/drawing/2014/main" id="{5999CA97-C493-423B-8C9B-F06CAD355352}"/>
              </a:ext>
            </a:extLst>
          </p:cNvPr>
          <p:cNvGrpSpPr/>
          <p:nvPr/>
        </p:nvGrpSpPr>
        <p:grpSpPr>
          <a:xfrm>
            <a:off x="6469882" y="2193866"/>
            <a:ext cx="5348236" cy="3723585"/>
            <a:chOff x="3443140" y="748170"/>
            <a:chExt cx="8191795" cy="5703347"/>
          </a:xfrm>
        </p:grpSpPr>
        <p:pic>
          <p:nvPicPr>
            <p:cNvPr id="10" name="Content Placeholder 3">
              <a:extLst>
                <a:ext uri="{FF2B5EF4-FFF2-40B4-BE49-F238E27FC236}">
                  <a16:creationId xmlns:a16="http://schemas.microsoft.com/office/drawing/2014/main" id="{555CA11D-8840-454D-859E-A957F59A3E4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484" t="5441" r="1484"/>
            <a:stretch/>
          </p:blipFill>
          <p:spPr>
            <a:xfrm>
              <a:off x="3443140" y="748170"/>
              <a:ext cx="8191793" cy="2452229"/>
            </a:xfrm>
            <a:prstGeom prst="rect">
              <a:avLst/>
            </a:prstGeom>
          </p:spPr>
        </p:pic>
        <p:pic>
          <p:nvPicPr>
            <p:cNvPr id="11" name="Picture 10">
              <a:extLst>
                <a:ext uri="{FF2B5EF4-FFF2-40B4-BE49-F238E27FC236}">
                  <a16:creationId xmlns:a16="http://schemas.microsoft.com/office/drawing/2014/main" id="{7E2C0B11-0BB1-4876-9AC9-18DB134AEB6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43141" y="3200399"/>
              <a:ext cx="8191794" cy="3251118"/>
            </a:xfrm>
            <a:prstGeom prst="rect">
              <a:avLst/>
            </a:prstGeom>
          </p:spPr>
        </p:pic>
      </p:grpSp>
      <p:sp>
        <p:nvSpPr>
          <p:cNvPr id="13" name="TextBox 12">
            <a:extLst>
              <a:ext uri="{FF2B5EF4-FFF2-40B4-BE49-F238E27FC236}">
                <a16:creationId xmlns:a16="http://schemas.microsoft.com/office/drawing/2014/main" id="{AF2B6C1E-47F1-4107-AC5C-ADAF6D9C7FDD}"/>
              </a:ext>
            </a:extLst>
          </p:cNvPr>
          <p:cNvSpPr txBox="1"/>
          <p:nvPr/>
        </p:nvSpPr>
        <p:spPr>
          <a:xfrm>
            <a:off x="220662" y="5319136"/>
            <a:ext cx="5715000" cy="923330"/>
          </a:xfrm>
          <a:prstGeom prst="rect">
            <a:avLst/>
          </a:prstGeom>
          <a:noFill/>
        </p:spPr>
        <p:txBody>
          <a:bodyPr wrap="square">
            <a:spAutoFit/>
          </a:bodyPr>
          <a:lstStyle/>
          <a:p>
            <a:r>
              <a:rPr lang="en-US" sz="1800" b="0" i="0" dirty="0">
                <a:solidFill>
                  <a:schemeClr val="bg1"/>
                </a:solidFill>
                <a:effectLst/>
                <a:latin typeface="Source Sans Pro" panose="020B0503030403020204" pitchFamily="34" charset="0"/>
              </a:rPr>
              <a:t>NOAA National Centers for Environmental Information (NCEI) U.S. Billion-Dollar Weather and Climate Disasters (2022). </a:t>
            </a:r>
            <a:r>
              <a:rPr lang="en-US" sz="1800" b="0" i="0" u="sng" dirty="0">
                <a:solidFill>
                  <a:srgbClr val="0050D8"/>
                </a:solidFill>
                <a:effectLst/>
                <a:latin typeface="Source Sans Pro" panose="020B0503030403020204" pitchFamily="34" charset="0"/>
                <a:hlinkClick r:id="rId6"/>
              </a:rPr>
              <a:t>https://www.ncei.noaa.gov/access/billions/</a:t>
            </a:r>
            <a:endParaRPr lang="en-US" sz="1800" dirty="0"/>
          </a:p>
        </p:txBody>
      </p:sp>
    </p:spTree>
    <p:extLst>
      <p:ext uri="{BB962C8B-B14F-4D97-AF65-F5344CB8AC3E}">
        <p14:creationId xmlns:p14="http://schemas.microsoft.com/office/powerpoint/2010/main" val="18118437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C55A9B2-D4DC-47BC-B2C3-C041ED208515}"/>
              </a:ext>
            </a:extLst>
          </p:cNvPr>
          <p:cNvSpPr>
            <a:spLocks noGrp="1"/>
          </p:cNvSpPr>
          <p:nvPr>
            <p:ph sz="half" idx="1"/>
          </p:nvPr>
        </p:nvSpPr>
        <p:spPr>
          <a:xfrm>
            <a:off x="6629703" y="1219200"/>
            <a:ext cx="5268383" cy="5486399"/>
          </a:xfrm>
        </p:spPr>
        <p:txBody>
          <a:bodyPr>
            <a:normAutofit fontScale="85000" lnSpcReduction="20000"/>
          </a:bodyPr>
          <a:lstStyle/>
          <a:p>
            <a:r>
              <a:rPr lang="en-US" sz="2000" dirty="0">
                <a:solidFill>
                  <a:schemeClr val="tx1"/>
                </a:solidFill>
              </a:rPr>
              <a:t>Hazard Mitigation Grant Program (HMGP)</a:t>
            </a:r>
          </a:p>
          <a:p>
            <a:pPr lvl="1"/>
            <a:r>
              <a:rPr lang="en-US" sz="1850" dirty="0">
                <a:solidFill>
                  <a:schemeClr val="tx1"/>
                </a:solidFill>
              </a:rPr>
              <a:t>Available after some Presidentially declared disasters</a:t>
            </a:r>
          </a:p>
          <a:p>
            <a:endParaRPr lang="en-US" sz="2000" dirty="0">
              <a:solidFill>
                <a:schemeClr val="tx1"/>
              </a:solidFill>
            </a:endParaRPr>
          </a:p>
          <a:p>
            <a:r>
              <a:rPr lang="en-US" sz="2000" dirty="0">
                <a:solidFill>
                  <a:schemeClr val="tx1"/>
                </a:solidFill>
              </a:rPr>
              <a:t>HMGP – Post Fire</a:t>
            </a:r>
          </a:p>
          <a:p>
            <a:pPr lvl="1"/>
            <a:r>
              <a:rPr lang="en-US" sz="1850" dirty="0">
                <a:solidFill>
                  <a:schemeClr val="tx1"/>
                </a:solidFill>
              </a:rPr>
              <a:t>Available after a Fire Management Assistance Declaration</a:t>
            </a:r>
          </a:p>
          <a:p>
            <a:endParaRPr lang="en-US" sz="2000" dirty="0">
              <a:solidFill>
                <a:schemeClr val="tx1"/>
              </a:solidFill>
            </a:endParaRPr>
          </a:p>
          <a:p>
            <a:r>
              <a:rPr lang="en-US" sz="2000" dirty="0">
                <a:solidFill>
                  <a:schemeClr val="tx1"/>
                </a:solidFill>
              </a:rPr>
              <a:t>Building Resilient Infrastructure and Communities (BRIC)</a:t>
            </a:r>
          </a:p>
          <a:p>
            <a:pPr lvl="1"/>
            <a:r>
              <a:rPr lang="en-US" sz="2000" dirty="0">
                <a:solidFill>
                  <a:schemeClr val="tx1"/>
                </a:solidFill>
              </a:rPr>
              <a:t>$2.295 billion available in FY2022</a:t>
            </a:r>
          </a:p>
          <a:p>
            <a:pPr lvl="2"/>
            <a:r>
              <a:rPr lang="en-US" sz="1800" dirty="0">
                <a:solidFill>
                  <a:schemeClr val="tx1"/>
                </a:solidFill>
              </a:rPr>
              <a:t> $2M State/Territory Allocation per applicant</a:t>
            </a:r>
          </a:p>
          <a:p>
            <a:pPr lvl="2"/>
            <a:r>
              <a:rPr lang="en-US" sz="1800" dirty="0">
                <a:solidFill>
                  <a:schemeClr val="tx1"/>
                </a:solidFill>
              </a:rPr>
              <a:t>$50M Tribal Set-Aside</a:t>
            </a:r>
          </a:p>
          <a:p>
            <a:pPr lvl="2"/>
            <a:r>
              <a:rPr lang="en-US" sz="1800" dirty="0">
                <a:solidFill>
                  <a:schemeClr val="tx1"/>
                </a:solidFill>
              </a:rPr>
              <a:t>$2.133B National Competition</a:t>
            </a:r>
          </a:p>
          <a:p>
            <a:endParaRPr lang="en-US" sz="2000" dirty="0">
              <a:solidFill>
                <a:schemeClr val="tx1"/>
              </a:solidFill>
            </a:endParaRPr>
          </a:p>
          <a:p>
            <a:r>
              <a:rPr lang="en-US" sz="2000" dirty="0">
                <a:solidFill>
                  <a:schemeClr val="tx1"/>
                </a:solidFill>
              </a:rPr>
              <a:t>Flood Mitigation Assistance (FMA)</a:t>
            </a:r>
          </a:p>
          <a:p>
            <a:pPr lvl="1"/>
            <a:r>
              <a:rPr lang="en-US" sz="2000" dirty="0">
                <a:solidFill>
                  <a:schemeClr val="tx1"/>
                </a:solidFill>
              </a:rPr>
              <a:t>$800M available Nationwide FY 2022</a:t>
            </a:r>
          </a:p>
          <a:p>
            <a:pPr marL="0" indent="0">
              <a:buNone/>
            </a:pPr>
            <a:r>
              <a:rPr lang="en-US" sz="1400" dirty="0">
                <a:solidFill>
                  <a:schemeClr val="tx1"/>
                </a:solidFill>
              </a:rPr>
              <a:t>All grants require participation and adoption of a FEMA-approved local hazard mitigation plan.</a:t>
            </a:r>
          </a:p>
        </p:txBody>
      </p:sp>
      <p:sp>
        <p:nvSpPr>
          <p:cNvPr id="4" name="Title 3">
            <a:extLst>
              <a:ext uri="{FF2B5EF4-FFF2-40B4-BE49-F238E27FC236}">
                <a16:creationId xmlns:a16="http://schemas.microsoft.com/office/drawing/2014/main" id="{49A6EA3E-7CCA-48B6-8C50-085559C0EBC7}"/>
              </a:ext>
            </a:extLst>
          </p:cNvPr>
          <p:cNvSpPr>
            <a:spLocks noGrp="1"/>
          </p:cNvSpPr>
          <p:nvPr>
            <p:ph type="title"/>
          </p:nvPr>
        </p:nvSpPr>
        <p:spPr>
          <a:xfrm>
            <a:off x="6596445" y="381000"/>
            <a:ext cx="4833555" cy="743347"/>
          </a:xfrm>
        </p:spPr>
        <p:txBody>
          <a:bodyPr>
            <a:noAutofit/>
          </a:bodyPr>
          <a:lstStyle/>
          <a:p>
            <a:r>
              <a:rPr lang="en-US" sz="2400" dirty="0"/>
              <a:t>Hazard Mitigation Assistance Grant Opportunities</a:t>
            </a:r>
          </a:p>
        </p:txBody>
      </p:sp>
      <p:sp>
        <p:nvSpPr>
          <p:cNvPr id="7" name="Slide Number Placeholder 6">
            <a:extLst>
              <a:ext uri="{FF2B5EF4-FFF2-40B4-BE49-F238E27FC236}">
                <a16:creationId xmlns:a16="http://schemas.microsoft.com/office/drawing/2014/main" id="{9F84D9A6-0569-4F1A-9F67-DB2FCFB29578}"/>
              </a:ext>
            </a:extLst>
          </p:cNvPr>
          <p:cNvSpPr>
            <a:spLocks noGrp="1"/>
          </p:cNvSpPr>
          <p:nvPr>
            <p:ph type="sldNum" sz="quarter" idx="11"/>
          </p:nvPr>
        </p:nvSpPr>
        <p:spPr/>
        <p:txBody>
          <a:bodyPr/>
          <a:lstStyle/>
          <a:p>
            <a:pPr>
              <a:defRPr/>
            </a:pPr>
            <a:fld id="{4212EFCE-3F50-4DF0-AA61-AB3E4E5DA9CB}" type="slidenum">
              <a:rPr lang="en-US" smtClean="0"/>
              <a:pPr>
                <a:defRPr/>
              </a:pPr>
              <a:t>11</a:t>
            </a:fld>
            <a:endParaRPr lang="en-US" dirty="0"/>
          </a:p>
        </p:txBody>
      </p:sp>
    </p:spTree>
    <p:extLst>
      <p:ext uri="{BB962C8B-B14F-4D97-AF65-F5344CB8AC3E}">
        <p14:creationId xmlns:p14="http://schemas.microsoft.com/office/powerpoint/2010/main" val="21160217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
          <p:cNvSpPr>
            <a:spLocks noGrp="1"/>
          </p:cNvSpPr>
          <p:nvPr>
            <p:ph idx="1"/>
          </p:nvPr>
        </p:nvSpPr>
        <p:spPr>
          <a:xfrm>
            <a:off x="738189" y="1524000"/>
            <a:ext cx="8888412" cy="44196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a:lnSpc>
                <a:spcPct val="100000"/>
              </a:lnSpc>
            </a:pPr>
            <a:r>
              <a:rPr lang="en-US" sz="2400" dirty="0"/>
              <a:t>After a Presidentially-Declared Disaster</a:t>
            </a:r>
          </a:p>
          <a:p>
            <a:pPr>
              <a:lnSpc>
                <a:spcPct val="100000"/>
              </a:lnSpc>
            </a:pPr>
            <a:r>
              <a:rPr lang="en-US" sz="2400" dirty="0"/>
              <a:t>Administered by the State/Tribe</a:t>
            </a:r>
          </a:p>
          <a:p>
            <a:pPr>
              <a:lnSpc>
                <a:spcPct val="100000"/>
              </a:lnSpc>
            </a:pPr>
            <a:r>
              <a:rPr lang="en-US" sz="2400" dirty="0"/>
              <a:t>Used Statewide (not limited to declared counties)</a:t>
            </a:r>
          </a:p>
          <a:p>
            <a:pPr>
              <a:lnSpc>
                <a:spcPct val="100000"/>
              </a:lnSpc>
            </a:pPr>
            <a:r>
              <a:rPr lang="en-US" sz="2400" dirty="0"/>
              <a:t>Requires FEMA-Approved Hazard Mitigation Plan</a:t>
            </a:r>
          </a:p>
          <a:p>
            <a:pPr>
              <a:lnSpc>
                <a:spcPct val="100000"/>
              </a:lnSpc>
            </a:pPr>
            <a:r>
              <a:rPr lang="en-US" sz="2400" dirty="0"/>
              <a:t>Available funds</a:t>
            </a:r>
          </a:p>
          <a:p>
            <a:pPr lvl="1"/>
            <a:r>
              <a:rPr lang="en-US" sz="2000" dirty="0"/>
              <a:t>15% of total disaster grants awarded by FEMA for States with approved Standard State Plan (20% for Enhanced State Plan)</a:t>
            </a:r>
          </a:p>
          <a:p>
            <a:pPr>
              <a:lnSpc>
                <a:spcPct val="100000"/>
              </a:lnSpc>
            </a:pPr>
            <a:r>
              <a:rPr lang="en-US" sz="2400" dirty="0"/>
              <a:t>Cost Share is 75% Federal and 25% Local**</a:t>
            </a:r>
          </a:p>
          <a:p>
            <a:pPr>
              <a:lnSpc>
                <a:spcPct val="100000"/>
              </a:lnSpc>
            </a:pPr>
            <a:r>
              <a:rPr lang="en-US" sz="2400" dirty="0"/>
              <a:t>Administered by State Emergency Management Agency</a:t>
            </a:r>
          </a:p>
        </p:txBody>
      </p:sp>
      <p:sp>
        <p:nvSpPr>
          <p:cNvPr id="5" name="Title 4"/>
          <p:cNvSpPr>
            <a:spLocks noGrp="1"/>
          </p:cNvSpPr>
          <p:nvPr>
            <p:ph type="title"/>
          </p:nvPr>
        </p:nvSpPr>
        <p:spPr>
          <a:xfrm>
            <a:off x="738189" y="452440"/>
            <a:ext cx="10715627" cy="743347"/>
          </a:xfrm>
        </p:spPr>
        <p:txBody>
          <a:bodyPr>
            <a:normAutofit fontScale="90000"/>
          </a:bodyPr>
          <a:lstStyle/>
          <a:p>
            <a:br>
              <a:rPr lang="en-US" dirty="0"/>
            </a:br>
            <a:r>
              <a:rPr lang="en-US" dirty="0"/>
              <a:t>Hazard Mitigation Grant Program (HMGP)</a:t>
            </a:r>
          </a:p>
        </p:txBody>
      </p:sp>
      <p:pic>
        <p:nvPicPr>
          <p:cNvPr id="4" name="Picture 3">
            <a:extLst>
              <a:ext uri="{FF2B5EF4-FFF2-40B4-BE49-F238E27FC236}">
                <a16:creationId xmlns:a16="http://schemas.microsoft.com/office/drawing/2014/main" id="{9CC2B5CC-D335-4B0D-A073-EFDFBFF3E98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72600" y="533400"/>
            <a:ext cx="2415521" cy="3545082"/>
          </a:xfrm>
          <a:prstGeom prst="rect">
            <a:avLst/>
          </a:prstGeom>
        </p:spPr>
      </p:pic>
    </p:spTree>
    <p:extLst>
      <p:ext uri="{BB962C8B-B14F-4D97-AF65-F5344CB8AC3E}">
        <p14:creationId xmlns:p14="http://schemas.microsoft.com/office/powerpoint/2010/main" val="40106503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BF68597-3917-8347-A309-E7ED48A4A5EA}"/>
              </a:ext>
            </a:extLst>
          </p:cNvPr>
          <p:cNvSpPr>
            <a:spLocks noGrp="1"/>
          </p:cNvSpPr>
          <p:nvPr>
            <p:ph type="ftr" sz="quarter" idx="11"/>
          </p:nvPr>
        </p:nvSpPr>
        <p:spPr>
          <a:xfrm>
            <a:off x="6587490" y="6299521"/>
            <a:ext cx="4443413" cy="365125"/>
          </a:xfrm>
        </p:spPr>
        <p:txBody>
          <a:bodyPr anchor="ctr">
            <a:normAutofit/>
          </a:bodyPr>
          <a:lstStyle/>
          <a:p>
            <a:pPr>
              <a:spcAft>
                <a:spcPts val="600"/>
              </a:spcAft>
            </a:pPr>
            <a:r>
              <a:rPr lang="en-US" dirty="0"/>
              <a:t>Federal Emergency Management Agency</a:t>
            </a:r>
          </a:p>
        </p:txBody>
      </p:sp>
      <p:sp>
        <p:nvSpPr>
          <p:cNvPr id="5" name="Slide Number Placeholder 4">
            <a:extLst>
              <a:ext uri="{FF2B5EF4-FFF2-40B4-BE49-F238E27FC236}">
                <a16:creationId xmlns:a16="http://schemas.microsoft.com/office/drawing/2014/main" id="{DA3F4C67-B8C9-B343-B210-CA3DEE6DFE8F}"/>
              </a:ext>
            </a:extLst>
          </p:cNvPr>
          <p:cNvSpPr>
            <a:spLocks noGrp="1"/>
          </p:cNvSpPr>
          <p:nvPr>
            <p:ph type="sldNum" sz="quarter" idx="12"/>
          </p:nvPr>
        </p:nvSpPr>
        <p:spPr>
          <a:xfrm>
            <a:off x="11030903" y="6299521"/>
            <a:ext cx="914403" cy="365125"/>
          </a:xfrm>
        </p:spPr>
        <p:txBody>
          <a:bodyPr anchor="ctr">
            <a:normAutofit/>
          </a:bodyPr>
          <a:lstStyle/>
          <a:p>
            <a:pPr>
              <a:spcAft>
                <a:spcPts val="600"/>
              </a:spcAft>
            </a:pPr>
            <a:fld id="{8FCC257D-A786-9244-9E17-CE618C8B9275}" type="slidenum">
              <a:rPr lang="en-US" smtClean="0"/>
              <a:pPr>
                <a:spcAft>
                  <a:spcPts val="600"/>
                </a:spcAft>
              </a:pPr>
              <a:t>13</a:t>
            </a:fld>
            <a:endParaRPr lang="en-US" dirty="0"/>
          </a:p>
        </p:txBody>
      </p:sp>
      <p:sp>
        <p:nvSpPr>
          <p:cNvPr id="2" name="Title 4">
            <a:extLst>
              <a:ext uri="{FF2B5EF4-FFF2-40B4-BE49-F238E27FC236}">
                <a16:creationId xmlns:a16="http://schemas.microsoft.com/office/drawing/2014/main" id="{D4B856CA-8393-2B2D-9C85-EFF12E692D67}"/>
              </a:ext>
            </a:extLst>
          </p:cNvPr>
          <p:cNvSpPr txBox="1">
            <a:spLocks/>
          </p:cNvSpPr>
          <p:nvPr/>
        </p:nvSpPr>
        <p:spPr>
          <a:xfrm>
            <a:off x="6096000" y="605926"/>
            <a:ext cx="6096000" cy="743347"/>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kern="1200">
                <a:solidFill>
                  <a:srgbClr val="005288"/>
                </a:solidFill>
                <a:latin typeface="+mj-lt"/>
                <a:ea typeface="+mj-ea"/>
                <a:cs typeface="+mj-cs"/>
              </a:defRPr>
            </a:lvl1pPr>
          </a:lstStyle>
          <a:p>
            <a:pPr algn="ctr"/>
            <a:r>
              <a:rPr lang="en-US" sz="4000" dirty="0">
                <a:solidFill>
                  <a:schemeClr val="bg1"/>
                </a:solidFill>
              </a:rPr>
              <a:t>FY22 BRIC Priorities</a:t>
            </a:r>
          </a:p>
        </p:txBody>
      </p:sp>
      <p:sp>
        <p:nvSpPr>
          <p:cNvPr id="9" name="Content Placeholder 3">
            <a:extLst>
              <a:ext uri="{FF2B5EF4-FFF2-40B4-BE49-F238E27FC236}">
                <a16:creationId xmlns:a16="http://schemas.microsoft.com/office/drawing/2014/main" id="{4691A39C-79FB-7ABA-B7C3-8D701F0928EB}"/>
              </a:ext>
            </a:extLst>
          </p:cNvPr>
          <p:cNvSpPr txBox="1">
            <a:spLocks/>
          </p:cNvSpPr>
          <p:nvPr/>
        </p:nvSpPr>
        <p:spPr>
          <a:xfrm>
            <a:off x="6530340" y="1425388"/>
            <a:ext cx="5480462" cy="5007040"/>
          </a:xfrm>
          <a:prstGeom prst="rect">
            <a:avLst/>
          </a:prstGeom>
        </p:spPr>
        <p:txBody>
          <a:bodyPr vert="horz" lIns="91440" tIns="45720" rIns="91440" bIns="45720" rtlCol="0" anchor="t">
            <a:normAutofit fontScale="92500"/>
          </a:bodyPr>
          <a:lstStyle>
            <a:lvl1pPr marL="342900" indent="-347472" algn="l" defTabSz="457200" rtl="0" eaLnBrk="1" latinLnBrk="0" hangingPunct="1">
              <a:lnSpc>
                <a:spcPts val="2600"/>
              </a:lnSpc>
              <a:spcBef>
                <a:spcPts val="1000"/>
              </a:spcBef>
              <a:buClr>
                <a:schemeClr val="accent3">
                  <a:lumMod val="75000"/>
                </a:schemeClr>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indent="-347345">
              <a:buClr>
                <a:srgbClr val="8A8C8F"/>
              </a:buClr>
            </a:pPr>
            <a:r>
              <a:rPr lang="en-US" sz="1800" dirty="0">
                <a:solidFill>
                  <a:schemeClr val="bg1"/>
                </a:solidFill>
                <a:ea typeface="+mn-lt"/>
                <a:cs typeface="+mn-lt"/>
              </a:rPr>
              <a:t>Mitigate the risk to public infrastructure (including natural systems)</a:t>
            </a:r>
          </a:p>
          <a:p>
            <a:pPr indent="-347345">
              <a:buClr>
                <a:srgbClr val="8A8C8F"/>
              </a:buClr>
            </a:pPr>
            <a:r>
              <a:rPr lang="en-US" sz="1800" dirty="0">
                <a:solidFill>
                  <a:schemeClr val="bg1"/>
                </a:solidFill>
                <a:ea typeface="+mn-lt"/>
                <a:cs typeface="+mn-lt"/>
              </a:rPr>
              <a:t>Incentivize resilient investments in disadvantaged communities, as referenced in Executive Order 14008 (Tackling the Climate Crisis at Home and Abroad)</a:t>
            </a:r>
          </a:p>
          <a:p>
            <a:pPr indent="-347345">
              <a:buClr>
                <a:srgbClr val="8A8C8F"/>
              </a:buClr>
            </a:pPr>
            <a:r>
              <a:rPr lang="en-US" sz="1800" dirty="0">
                <a:solidFill>
                  <a:schemeClr val="bg1"/>
                </a:solidFill>
                <a:ea typeface="+mn-lt"/>
                <a:cs typeface="+mn-lt"/>
              </a:rPr>
              <a:t>Incorporate nature-based solutions including those designed to reduce carbon emissions</a:t>
            </a:r>
          </a:p>
          <a:p>
            <a:pPr indent="-347345">
              <a:buClr>
                <a:srgbClr val="8A8C8F"/>
              </a:buClr>
            </a:pPr>
            <a:r>
              <a:rPr lang="en-US" sz="1800" dirty="0">
                <a:solidFill>
                  <a:schemeClr val="bg1"/>
                </a:solidFill>
                <a:ea typeface="+mn-lt"/>
                <a:cs typeface="+mn-lt"/>
              </a:rPr>
              <a:t>Enhance climate resilience and adaptation</a:t>
            </a:r>
          </a:p>
          <a:p>
            <a:pPr indent="-347345">
              <a:buClr>
                <a:srgbClr val="8A8C8F"/>
              </a:buClr>
            </a:pPr>
            <a:r>
              <a:rPr lang="en-US" sz="1800" dirty="0">
                <a:solidFill>
                  <a:schemeClr val="bg1"/>
                </a:solidFill>
                <a:ea typeface="+mn-lt"/>
                <a:cs typeface="+mn-lt"/>
              </a:rPr>
              <a:t>Incentivize the adoption and enforcement of the latest published editions of building codes</a:t>
            </a:r>
          </a:p>
          <a:p>
            <a:pPr marL="0" indent="0" algn="ctr">
              <a:buFont typeface="Wingdings" charset="2"/>
              <a:buNone/>
            </a:pPr>
            <a:r>
              <a:rPr lang="en-US" sz="1900" b="1" i="1" dirty="0">
                <a:solidFill>
                  <a:srgbClr val="FFFFFF"/>
                </a:solidFill>
              </a:rPr>
              <a:t>BRIC encourages mitigation projects that meet multiple program priorities!</a:t>
            </a:r>
          </a:p>
          <a:p>
            <a:pPr indent="-347345"/>
            <a:endParaRPr lang="en-US" sz="1600" dirty="0">
              <a:solidFill>
                <a:srgbClr val="FFFFFF"/>
              </a:solidFill>
            </a:endParaRPr>
          </a:p>
          <a:p>
            <a:pPr indent="-347345"/>
            <a:endParaRPr lang="en-US" sz="1600" dirty="0">
              <a:solidFill>
                <a:srgbClr val="FFFFFF"/>
              </a:solidFill>
            </a:endParaRPr>
          </a:p>
          <a:p>
            <a:pPr indent="-347345"/>
            <a:endParaRPr lang="en-US" sz="1600" dirty="0">
              <a:solidFill>
                <a:srgbClr val="FFFFFF"/>
              </a:solidFill>
            </a:endParaRPr>
          </a:p>
          <a:p>
            <a:pPr indent="-347345"/>
            <a:endParaRPr lang="en-US" sz="1600" dirty="0">
              <a:solidFill>
                <a:srgbClr val="FFFFFF"/>
              </a:solidFill>
            </a:endParaRPr>
          </a:p>
          <a:p>
            <a:pPr indent="-347345"/>
            <a:endParaRPr lang="en-US" sz="1600" dirty="0">
              <a:solidFill>
                <a:srgbClr val="FFFFFF"/>
              </a:solidFill>
            </a:endParaRPr>
          </a:p>
          <a:p>
            <a:pPr indent="-347345"/>
            <a:endParaRPr lang="en-US" sz="1600" dirty="0">
              <a:solidFill>
                <a:srgbClr val="FFFFFF"/>
              </a:solidFill>
            </a:endParaRPr>
          </a:p>
        </p:txBody>
      </p:sp>
      <p:sp>
        <p:nvSpPr>
          <p:cNvPr id="10" name="Title 2">
            <a:extLst>
              <a:ext uri="{FF2B5EF4-FFF2-40B4-BE49-F238E27FC236}">
                <a16:creationId xmlns:a16="http://schemas.microsoft.com/office/drawing/2014/main" id="{39416668-AED9-4B8D-A435-CCC621426B93}"/>
              </a:ext>
            </a:extLst>
          </p:cNvPr>
          <p:cNvSpPr txBox="1">
            <a:spLocks/>
          </p:cNvSpPr>
          <p:nvPr/>
        </p:nvSpPr>
        <p:spPr>
          <a:xfrm>
            <a:off x="471056" y="2371375"/>
            <a:ext cx="5480461" cy="1452910"/>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kern="1200">
                <a:solidFill>
                  <a:srgbClr val="005288"/>
                </a:solidFill>
                <a:latin typeface="+mj-lt"/>
                <a:ea typeface="+mj-ea"/>
                <a:cs typeface="+mj-cs"/>
              </a:defRPr>
            </a:lvl1pPr>
          </a:lstStyle>
          <a:p>
            <a:pPr marL="0" lvl="2">
              <a:spcBef>
                <a:spcPts val="600"/>
              </a:spcBef>
              <a:spcAft>
                <a:spcPts val="600"/>
              </a:spcAft>
              <a:buClr>
                <a:schemeClr val="accent3">
                  <a:lumMod val="75000"/>
                </a:schemeClr>
              </a:buClr>
              <a:buSzPct val="100000"/>
            </a:pPr>
            <a:endParaRPr lang="en-US" sz="1800" dirty="0">
              <a:latin typeface="+mj-lt"/>
            </a:endParaRPr>
          </a:p>
          <a:p>
            <a:pPr marL="0" lvl="2">
              <a:spcBef>
                <a:spcPts val="600"/>
              </a:spcBef>
              <a:spcAft>
                <a:spcPts val="600"/>
              </a:spcAft>
              <a:buClr>
                <a:schemeClr val="accent3">
                  <a:lumMod val="75000"/>
                </a:schemeClr>
              </a:buClr>
              <a:buSzPct val="100000"/>
            </a:pPr>
            <a:endParaRPr lang="en-US" dirty="0">
              <a:latin typeface="+mj-lt"/>
            </a:endParaRPr>
          </a:p>
          <a:p>
            <a:pPr marL="457200" lvl="2" indent="-457200" defTabSz="914400">
              <a:lnSpc>
                <a:spcPct val="110000"/>
              </a:lnSpc>
              <a:buClr>
                <a:schemeClr val="tx1">
                  <a:lumMod val="95000"/>
                  <a:lumOff val="5000"/>
                </a:schemeClr>
              </a:buClr>
              <a:buSzPct val="100000"/>
              <a:buFont typeface="Arial" panose="020B0604020202020204" pitchFamily="34" charset="0"/>
              <a:buChar char="•"/>
            </a:pPr>
            <a:endParaRPr lang="en-US" sz="2800" spc="-150" dirty="0">
              <a:solidFill>
                <a:srgbClr val="005288"/>
              </a:solidFill>
              <a:latin typeface="+mj-lt"/>
              <a:ea typeface="+mj-ea"/>
              <a:cs typeface="+mj-cs"/>
            </a:endParaRPr>
          </a:p>
          <a:p>
            <a:pPr marL="457200" lvl="2" indent="-457200" defTabSz="914400">
              <a:lnSpc>
                <a:spcPct val="110000"/>
              </a:lnSpc>
              <a:buClr>
                <a:schemeClr val="tx1">
                  <a:lumMod val="95000"/>
                  <a:lumOff val="5000"/>
                </a:schemeClr>
              </a:buClr>
              <a:buSzPct val="100000"/>
              <a:buFont typeface="Arial" panose="020B0604020202020204" pitchFamily="34" charset="0"/>
              <a:buChar char="•"/>
            </a:pPr>
            <a:endParaRPr lang="en-US" sz="2800" spc="-150" dirty="0">
              <a:solidFill>
                <a:schemeClr val="bg1"/>
              </a:solidFill>
              <a:latin typeface="+mj-lt"/>
              <a:ea typeface="+mj-ea"/>
              <a:cs typeface="+mj-cs"/>
            </a:endParaRPr>
          </a:p>
        </p:txBody>
      </p:sp>
      <p:sp>
        <p:nvSpPr>
          <p:cNvPr id="8" name="Title 2">
            <a:extLst>
              <a:ext uri="{FF2B5EF4-FFF2-40B4-BE49-F238E27FC236}">
                <a16:creationId xmlns:a16="http://schemas.microsoft.com/office/drawing/2014/main" id="{2C998CAE-9ECE-429D-B404-F41CD6B0D90C}"/>
              </a:ext>
            </a:extLst>
          </p:cNvPr>
          <p:cNvSpPr txBox="1">
            <a:spLocks/>
          </p:cNvSpPr>
          <p:nvPr/>
        </p:nvSpPr>
        <p:spPr>
          <a:xfrm>
            <a:off x="491490" y="605926"/>
            <a:ext cx="6096000" cy="911464"/>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kern="1200">
                <a:solidFill>
                  <a:srgbClr val="005288"/>
                </a:solidFill>
                <a:latin typeface="+mj-lt"/>
                <a:ea typeface="+mj-ea"/>
                <a:cs typeface="+mj-cs"/>
              </a:defRPr>
            </a:lvl1pPr>
          </a:lstStyle>
          <a:p>
            <a:pPr marL="0" lvl="2" defTabSz="914400">
              <a:lnSpc>
                <a:spcPct val="110000"/>
              </a:lnSpc>
              <a:buClr>
                <a:schemeClr val="tx1">
                  <a:lumMod val="95000"/>
                  <a:lumOff val="5000"/>
                </a:schemeClr>
              </a:buClr>
              <a:buSzPct val="100000"/>
            </a:pPr>
            <a:r>
              <a:rPr lang="en-US" sz="4000" kern="1200" dirty="0">
                <a:solidFill>
                  <a:srgbClr val="005288"/>
                </a:solidFill>
                <a:latin typeface="+mj-lt"/>
                <a:ea typeface="+mj-ea"/>
                <a:cs typeface="+mj-cs"/>
              </a:rPr>
              <a:t>Applying fo</a:t>
            </a:r>
            <a:r>
              <a:rPr lang="en-US" sz="4000" dirty="0">
                <a:solidFill>
                  <a:srgbClr val="005288"/>
                </a:solidFill>
                <a:latin typeface="+mj-lt"/>
                <a:ea typeface="+mj-ea"/>
                <a:cs typeface="+mj-cs"/>
              </a:rPr>
              <a:t>r BRIC</a:t>
            </a:r>
            <a:endParaRPr lang="en-US" sz="4000" kern="1200" dirty="0">
              <a:solidFill>
                <a:srgbClr val="005288"/>
              </a:solidFill>
              <a:latin typeface="+mj-lt"/>
              <a:ea typeface="+mj-ea"/>
              <a:cs typeface="+mj-cs"/>
            </a:endParaRPr>
          </a:p>
        </p:txBody>
      </p:sp>
      <p:sp>
        <p:nvSpPr>
          <p:cNvPr id="11" name="Title 2">
            <a:extLst>
              <a:ext uri="{FF2B5EF4-FFF2-40B4-BE49-F238E27FC236}">
                <a16:creationId xmlns:a16="http://schemas.microsoft.com/office/drawing/2014/main" id="{6E1E64C3-13F7-44BC-8041-24E101BD09D6}"/>
              </a:ext>
            </a:extLst>
          </p:cNvPr>
          <p:cNvSpPr txBox="1">
            <a:spLocks/>
          </p:cNvSpPr>
          <p:nvPr/>
        </p:nvSpPr>
        <p:spPr>
          <a:xfrm>
            <a:off x="312475" y="968014"/>
            <a:ext cx="5480461" cy="4549673"/>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kern="1200">
                <a:solidFill>
                  <a:srgbClr val="005288"/>
                </a:solidFill>
                <a:latin typeface="+mj-lt"/>
                <a:ea typeface="+mj-ea"/>
                <a:cs typeface="+mj-cs"/>
              </a:defRPr>
            </a:lvl1pPr>
          </a:lstStyle>
          <a:p>
            <a:pPr marL="342900" lvl="2" indent="-342900">
              <a:spcBef>
                <a:spcPts val="600"/>
              </a:spcBef>
              <a:spcAft>
                <a:spcPts val="600"/>
              </a:spcAft>
              <a:buClr>
                <a:schemeClr val="accent3">
                  <a:lumMod val="75000"/>
                </a:schemeClr>
              </a:buClr>
              <a:buSzPct val="100000"/>
              <a:buFont typeface="Wingdings" panose="05000000000000000000" pitchFamily="2" charset="2"/>
              <a:buChar char="§"/>
            </a:pPr>
            <a:r>
              <a:rPr lang="en-US" sz="1400" dirty="0">
                <a:hlinkClick r:id="rId3"/>
              </a:rPr>
              <a:t>FY22 NOFO</a:t>
            </a:r>
            <a:r>
              <a:rPr lang="en-US" sz="1800" dirty="0">
                <a:latin typeface="+mj-lt"/>
              </a:rPr>
              <a:t> released Aug. 5, 2022</a:t>
            </a:r>
          </a:p>
          <a:p>
            <a:pPr marL="342900" lvl="2" indent="-342900">
              <a:spcBef>
                <a:spcPts val="600"/>
              </a:spcBef>
              <a:spcAft>
                <a:spcPts val="600"/>
              </a:spcAft>
              <a:buClr>
                <a:schemeClr val="accent3">
                  <a:lumMod val="75000"/>
                </a:schemeClr>
              </a:buClr>
              <a:buSzPct val="100000"/>
              <a:buFont typeface="Wingdings" panose="05000000000000000000" pitchFamily="2" charset="2"/>
              <a:buChar char="§"/>
            </a:pPr>
            <a:r>
              <a:rPr lang="en-US" sz="1800" dirty="0">
                <a:latin typeface="+mj-lt"/>
              </a:rPr>
              <a:t>Application period:</a:t>
            </a:r>
          </a:p>
          <a:p>
            <a:pPr marL="800100" lvl="3" indent="-342900">
              <a:spcBef>
                <a:spcPts val="600"/>
              </a:spcBef>
              <a:spcAft>
                <a:spcPts val="600"/>
              </a:spcAft>
              <a:buClr>
                <a:schemeClr val="accent3">
                  <a:lumMod val="75000"/>
                </a:schemeClr>
              </a:buClr>
              <a:buSzPct val="100000"/>
              <a:buFont typeface="Wingdings" panose="05000000000000000000" pitchFamily="2" charset="2"/>
              <a:buChar char="§"/>
            </a:pPr>
            <a:r>
              <a:rPr lang="en-US" sz="1800" dirty="0">
                <a:latin typeface="+mj-lt"/>
              </a:rPr>
              <a:t>Opens Sept. 30, 2022</a:t>
            </a:r>
          </a:p>
          <a:p>
            <a:pPr marL="800100" lvl="3" indent="-342900">
              <a:spcBef>
                <a:spcPts val="600"/>
              </a:spcBef>
              <a:spcAft>
                <a:spcPts val="600"/>
              </a:spcAft>
              <a:buClr>
                <a:schemeClr val="accent3">
                  <a:lumMod val="75000"/>
                </a:schemeClr>
              </a:buClr>
              <a:buSzPct val="100000"/>
              <a:buFont typeface="Wingdings" panose="05000000000000000000" pitchFamily="2" charset="2"/>
              <a:buChar char="§"/>
            </a:pPr>
            <a:r>
              <a:rPr lang="en-US" sz="1800" dirty="0">
                <a:latin typeface="+mj-lt"/>
              </a:rPr>
              <a:t>Closes Jan. 27, 2023 at 3:00 p.m. Eastern</a:t>
            </a:r>
          </a:p>
          <a:p>
            <a:pPr marL="800100" lvl="3" indent="-342900">
              <a:spcBef>
                <a:spcPts val="600"/>
              </a:spcBef>
              <a:spcAft>
                <a:spcPts val="600"/>
              </a:spcAft>
              <a:buClr>
                <a:schemeClr val="accent3">
                  <a:lumMod val="75000"/>
                </a:schemeClr>
              </a:buClr>
              <a:buSzPct val="100000"/>
              <a:buFont typeface="Wingdings" panose="05000000000000000000" pitchFamily="2" charset="2"/>
              <a:buChar char="§"/>
            </a:pPr>
            <a:r>
              <a:rPr lang="en-US" sz="1800" dirty="0">
                <a:latin typeface="+mj-lt"/>
              </a:rPr>
              <a:t>Deadlines are similar each year</a:t>
            </a:r>
          </a:p>
          <a:p>
            <a:pPr marL="0" lvl="2">
              <a:spcBef>
                <a:spcPts val="600"/>
              </a:spcBef>
              <a:spcAft>
                <a:spcPts val="600"/>
              </a:spcAft>
              <a:buClr>
                <a:schemeClr val="accent3">
                  <a:lumMod val="75000"/>
                </a:schemeClr>
              </a:buClr>
              <a:buSzPct val="100000"/>
            </a:pPr>
            <a:endParaRPr lang="en-US" dirty="0">
              <a:latin typeface="+mj-lt"/>
            </a:endParaRPr>
          </a:p>
          <a:p>
            <a:pPr marL="457200" lvl="2" indent="-457200" defTabSz="914400">
              <a:lnSpc>
                <a:spcPct val="110000"/>
              </a:lnSpc>
              <a:buClr>
                <a:schemeClr val="tx1">
                  <a:lumMod val="95000"/>
                  <a:lumOff val="5000"/>
                </a:schemeClr>
              </a:buClr>
              <a:buSzPct val="100000"/>
              <a:buFont typeface="Arial" panose="020B0604020202020204" pitchFamily="34" charset="0"/>
              <a:buChar char="•"/>
            </a:pPr>
            <a:endParaRPr lang="en-US" sz="2800" spc="-150" dirty="0">
              <a:solidFill>
                <a:srgbClr val="005288"/>
              </a:solidFill>
              <a:latin typeface="+mj-lt"/>
              <a:ea typeface="+mj-ea"/>
              <a:cs typeface="+mj-cs"/>
            </a:endParaRPr>
          </a:p>
          <a:p>
            <a:pPr marL="457200" lvl="2" indent="-457200" defTabSz="914400">
              <a:lnSpc>
                <a:spcPct val="110000"/>
              </a:lnSpc>
              <a:buClr>
                <a:schemeClr val="tx1">
                  <a:lumMod val="95000"/>
                  <a:lumOff val="5000"/>
                </a:schemeClr>
              </a:buClr>
              <a:buSzPct val="100000"/>
              <a:buFont typeface="Arial" panose="020B0604020202020204" pitchFamily="34" charset="0"/>
              <a:buChar char="•"/>
            </a:pPr>
            <a:endParaRPr lang="en-US" sz="2800" spc="-150" dirty="0">
              <a:solidFill>
                <a:schemeClr val="bg1"/>
              </a:solidFill>
              <a:latin typeface="+mj-lt"/>
              <a:ea typeface="+mj-ea"/>
              <a:cs typeface="+mj-cs"/>
            </a:endParaRPr>
          </a:p>
        </p:txBody>
      </p:sp>
    </p:spTree>
    <p:extLst>
      <p:ext uri="{BB962C8B-B14F-4D97-AF65-F5344CB8AC3E}">
        <p14:creationId xmlns:p14="http://schemas.microsoft.com/office/powerpoint/2010/main" val="30707738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0D48F23A-61C1-44A7-B2D3-DBC4A9E5C2D2}"/>
              </a:ext>
            </a:extLst>
          </p:cNvPr>
          <p:cNvSpPr>
            <a:spLocks noGrp="1"/>
          </p:cNvSpPr>
          <p:nvPr>
            <p:ph sz="half" idx="1"/>
          </p:nvPr>
        </p:nvSpPr>
        <p:spPr/>
        <p:txBody>
          <a:bodyPr/>
          <a:lstStyle/>
          <a:p>
            <a:r>
              <a:rPr lang="en-US" dirty="0"/>
              <a:t>Direct Technical Assistance</a:t>
            </a:r>
          </a:p>
          <a:p>
            <a:pPr marL="342900" indent="-342900">
              <a:buFont typeface="Arial" panose="020B0604020202020204" pitchFamily="34" charset="0"/>
              <a:buChar char="•"/>
            </a:pPr>
            <a:r>
              <a:rPr lang="en-US" dirty="0"/>
              <a:t>Support to communities without resources</a:t>
            </a:r>
          </a:p>
          <a:p>
            <a:pPr marL="342900" indent="-342900">
              <a:buFont typeface="Arial" panose="020B0604020202020204" pitchFamily="34" charset="0"/>
              <a:buChar char="•"/>
            </a:pPr>
            <a:r>
              <a:rPr lang="en-US" dirty="0"/>
              <a:t>Resilience planning and project design</a:t>
            </a:r>
          </a:p>
          <a:p>
            <a:pPr marL="342900" indent="-342900">
              <a:buFont typeface="Arial" panose="020B0604020202020204" pitchFamily="34" charset="0"/>
              <a:buChar char="•"/>
            </a:pPr>
            <a:r>
              <a:rPr lang="en-US" dirty="0"/>
              <a:t>Enhances a community's capacity</a:t>
            </a:r>
          </a:p>
          <a:p>
            <a:pPr marL="342900" indent="-342900">
              <a:buFont typeface="Arial" panose="020B0604020202020204" pitchFamily="34" charset="0"/>
              <a:buChar char="•"/>
            </a:pPr>
            <a:r>
              <a:rPr lang="en-US" dirty="0"/>
              <a:t>Advances community driven objectives</a:t>
            </a:r>
          </a:p>
        </p:txBody>
      </p:sp>
      <p:sp>
        <p:nvSpPr>
          <p:cNvPr id="10" name="Content Placeholder 9">
            <a:extLst>
              <a:ext uri="{FF2B5EF4-FFF2-40B4-BE49-F238E27FC236}">
                <a16:creationId xmlns:a16="http://schemas.microsoft.com/office/drawing/2014/main" id="{6D9A4668-32FE-46AB-A33B-3B57F1C0FDDC}"/>
              </a:ext>
            </a:extLst>
          </p:cNvPr>
          <p:cNvSpPr>
            <a:spLocks noGrp="1"/>
          </p:cNvSpPr>
          <p:nvPr>
            <p:ph sz="half" idx="2"/>
          </p:nvPr>
        </p:nvSpPr>
        <p:spPr/>
        <p:txBody>
          <a:bodyPr/>
          <a:lstStyle/>
          <a:p>
            <a:r>
              <a:rPr lang="en-US" dirty="0"/>
              <a:t>Project Scoping</a:t>
            </a:r>
          </a:p>
          <a:p>
            <a:pPr marL="342900" indent="-342900">
              <a:buFont typeface="Arial" panose="020B0604020202020204" pitchFamily="34" charset="0"/>
              <a:buChar char="•"/>
            </a:pPr>
            <a:r>
              <a:rPr lang="en-US" dirty="0"/>
              <a:t>Support to communities with some resources, but unsure of the best solution</a:t>
            </a:r>
          </a:p>
          <a:p>
            <a:pPr marL="342900" indent="-342900">
              <a:buFont typeface="Arial" panose="020B0604020202020204" pitchFamily="34" charset="0"/>
              <a:buChar char="•"/>
            </a:pPr>
            <a:r>
              <a:rPr lang="en-US" dirty="0"/>
              <a:t>Funds studies, design work, and application development</a:t>
            </a:r>
          </a:p>
          <a:p>
            <a:pPr marL="342900" indent="-342900">
              <a:buFont typeface="Arial" panose="020B0604020202020204" pitchFamily="34" charset="0"/>
              <a:buChar char="•"/>
            </a:pPr>
            <a:r>
              <a:rPr lang="en-US" dirty="0"/>
              <a:t>Ideally drives future HMA grant applications</a:t>
            </a:r>
          </a:p>
          <a:p>
            <a:pPr marL="342900" indent="-342900">
              <a:buFont typeface="Arial" panose="020B0604020202020204" pitchFamily="34" charset="0"/>
              <a:buChar char="•"/>
            </a:pPr>
            <a:endParaRPr lang="en-US" dirty="0"/>
          </a:p>
          <a:p>
            <a:endParaRPr lang="en-US" dirty="0"/>
          </a:p>
        </p:txBody>
      </p:sp>
      <p:sp>
        <p:nvSpPr>
          <p:cNvPr id="7" name="Slide Number Placeholder 6">
            <a:extLst>
              <a:ext uri="{FF2B5EF4-FFF2-40B4-BE49-F238E27FC236}">
                <a16:creationId xmlns:a16="http://schemas.microsoft.com/office/drawing/2014/main" id="{436C65FC-0CD4-456A-9E3F-D469F422B012}"/>
              </a:ext>
            </a:extLst>
          </p:cNvPr>
          <p:cNvSpPr>
            <a:spLocks noGrp="1"/>
          </p:cNvSpPr>
          <p:nvPr>
            <p:ph type="sldNum" sz="quarter" idx="10"/>
          </p:nvPr>
        </p:nvSpPr>
        <p:spPr/>
        <p:txBody>
          <a:bodyPr/>
          <a:lstStyle/>
          <a:p>
            <a:pPr>
              <a:defRPr/>
            </a:pPr>
            <a:fld id="{4212EFCE-3F50-4DF0-AA61-AB3E4E5DA9CB}" type="slidenum">
              <a:rPr lang="en-US" smtClean="0"/>
              <a:pPr>
                <a:defRPr/>
              </a:pPr>
              <a:t>14</a:t>
            </a:fld>
            <a:endParaRPr lang="en-US" dirty="0"/>
          </a:p>
        </p:txBody>
      </p:sp>
      <p:sp>
        <p:nvSpPr>
          <p:cNvPr id="11" name="TextBox 10">
            <a:extLst>
              <a:ext uri="{FF2B5EF4-FFF2-40B4-BE49-F238E27FC236}">
                <a16:creationId xmlns:a16="http://schemas.microsoft.com/office/drawing/2014/main" id="{64480A40-ACD0-4683-A932-B29E89CCC0D7}"/>
              </a:ext>
            </a:extLst>
          </p:cNvPr>
          <p:cNvSpPr txBox="1"/>
          <p:nvPr/>
        </p:nvSpPr>
        <p:spPr>
          <a:xfrm>
            <a:off x="304800" y="457200"/>
            <a:ext cx="11658600" cy="492443"/>
          </a:xfrm>
          <a:prstGeom prst="rect">
            <a:avLst/>
          </a:prstGeom>
          <a:noFill/>
        </p:spPr>
        <p:txBody>
          <a:bodyPr wrap="square" rtlCol="0">
            <a:spAutoFit/>
          </a:bodyPr>
          <a:lstStyle/>
          <a:p>
            <a:r>
              <a:rPr lang="en-US" sz="2600" b="1" dirty="0">
                <a:solidFill>
                  <a:schemeClr val="bg1"/>
                </a:solidFill>
              </a:rPr>
              <a:t>BRIC options to identify and develop community mitigation solutions</a:t>
            </a:r>
          </a:p>
        </p:txBody>
      </p:sp>
    </p:spTree>
    <p:extLst>
      <p:ext uri="{BB962C8B-B14F-4D97-AF65-F5344CB8AC3E}">
        <p14:creationId xmlns:p14="http://schemas.microsoft.com/office/powerpoint/2010/main" val="35907486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BF68597-3917-8347-A309-E7ED48A4A5EA}"/>
              </a:ext>
            </a:extLst>
          </p:cNvPr>
          <p:cNvSpPr>
            <a:spLocks noGrp="1"/>
          </p:cNvSpPr>
          <p:nvPr>
            <p:ph type="ftr" sz="quarter" idx="11"/>
          </p:nvPr>
        </p:nvSpPr>
        <p:spPr>
          <a:xfrm>
            <a:off x="6587490" y="6299521"/>
            <a:ext cx="4443413" cy="365125"/>
          </a:xfrm>
        </p:spPr>
        <p:txBody>
          <a:bodyPr anchor="ctr">
            <a:normAutofit/>
          </a:bodyPr>
          <a:lstStyle/>
          <a:p>
            <a:pPr>
              <a:spcAft>
                <a:spcPts val="600"/>
              </a:spcAft>
            </a:pPr>
            <a:r>
              <a:rPr lang="en-US" dirty="0"/>
              <a:t>Federal Emergency Management Agency</a:t>
            </a:r>
          </a:p>
        </p:txBody>
      </p:sp>
      <p:sp>
        <p:nvSpPr>
          <p:cNvPr id="5" name="Slide Number Placeholder 4">
            <a:extLst>
              <a:ext uri="{FF2B5EF4-FFF2-40B4-BE49-F238E27FC236}">
                <a16:creationId xmlns:a16="http://schemas.microsoft.com/office/drawing/2014/main" id="{DA3F4C67-B8C9-B343-B210-CA3DEE6DFE8F}"/>
              </a:ext>
            </a:extLst>
          </p:cNvPr>
          <p:cNvSpPr>
            <a:spLocks noGrp="1"/>
          </p:cNvSpPr>
          <p:nvPr>
            <p:ph type="sldNum" sz="quarter" idx="12"/>
          </p:nvPr>
        </p:nvSpPr>
        <p:spPr>
          <a:xfrm>
            <a:off x="11030903" y="6299521"/>
            <a:ext cx="914403" cy="365125"/>
          </a:xfrm>
        </p:spPr>
        <p:txBody>
          <a:bodyPr anchor="ctr">
            <a:normAutofit/>
          </a:bodyPr>
          <a:lstStyle/>
          <a:p>
            <a:pPr>
              <a:spcAft>
                <a:spcPts val="600"/>
              </a:spcAft>
            </a:pPr>
            <a:fld id="{8FCC257D-A786-9244-9E17-CE618C8B9275}" type="slidenum">
              <a:rPr lang="en-US" smtClean="0"/>
              <a:pPr>
                <a:spcAft>
                  <a:spcPts val="600"/>
                </a:spcAft>
              </a:pPr>
              <a:t>15</a:t>
            </a:fld>
            <a:endParaRPr lang="en-US" dirty="0"/>
          </a:p>
        </p:txBody>
      </p:sp>
      <p:sp>
        <p:nvSpPr>
          <p:cNvPr id="3" name="Title 2">
            <a:extLst>
              <a:ext uri="{FF2B5EF4-FFF2-40B4-BE49-F238E27FC236}">
                <a16:creationId xmlns:a16="http://schemas.microsoft.com/office/drawing/2014/main" id="{89A7081F-3F02-0544-AF89-8BCFE579B6BD}"/>
              </a:ext>
            </a:extLst>
          </p:cNvPr>
          <p:cNvSpPr>
            <a:spLocks noGrp="1"/>
          </p:cNvSpPr>
          <p:nvPr>
            <p:ph type="title"/>
          </p:nvPr>
        </p:nvSpPr>
        <p:spPr>
          <a:xfrm>
            <a:off x="0" y="513924"/>
            <a:ext cx="6096000" cy="911464"/>
          </a:xfrm>
        </p:spPr>
        <p:txBody>
          <a:bodyPr anchor="ctr">
            <a:noAutofit/>
          </a:bodyPr>
          <a:lstStyle/>
          <a:p>
            <a:pPr lvl="2" algn="ctr">
              <a:lnSpc>
                <a:spcPct val="110000"/>
              </a:lnSpc>
              <a:buClr>
                <a:schemeClr val="tx1">
                  <a:lumMod val="95000"/>
                  <a:lumOff val="5000"/>
                </a:schemeClr>
              </a:buClr>
              <a:buSzPct val="100000"/>
            </a:pPr>
            <a:r>
              <a:rPr lang="en-US" sz="4000" kern="1200" dirty="0">
                <a:solidFill>
                  <a:srgbClr val="005288"/>
                </a:solidFill>
                <a:latin typeface="+mj-lt"/>
                <a:ea typeface="+mj-ea"/>
                <a:cs typeface="+mj-cs"/>
              </a:rPr>
              <a:t>Applying for FMA</a:t>
            </a:r>
          </a:p>
        </p:txBody>
      </p:sp>
      <p:sp>
        <p:nvSpPr>
          <p:cNvPr id="2" name="Title 4">
            <a:extLst>
              <a:ext uri="{FF2B5EF4-FFF2-40B4-BE49-F238E27FC236}">
                <a16:creationId xmlns:a16="http://schemas.microsoft.com/office/drawing/2014/main" id="{D4B856CA-8393-2B2D-9C85-EFF12E692D67}"/>
              </a:ext>
            </a:extLst>
          </p:cNvPr>
          <p:cNvSpPr txBox="1">
            <a:spLocks/>
          </p:cNvSpPr>
          <p:nvPr/>
        </p:nvSpPr>
        <p:spPr>
          <a:xfrm>
            <a:off x="6096000" y="605926"/>
            <a:ext cx="6096000" cy="743347"/>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kern="1200">
                <a:solidFill>
                  <a:srgbClr val="005288"/>
                </a:solidFill>
                <a:latin typeface="+mj-lt"/>
                <a:ea typeface="+mj-ea"/>
                <a:cs typeface="+mj-cs"/>
              </a:defRPr>
            </a:lvl1pPr>
          </a:lstStyle>
          <a:p>
            <a:pPr algn="ctr"/>
            <a:r>
              <a:rPr lang="en-US" sz="4000" dirty="0">
                <a:solidFill>
                  <a:schemeClr val="bg1"/>
                </a:solidFill>
              </a:rPr>
              <a:t>FY22 FMA Priorities</a:t>
            </a:r>
          </a:p>
        </p:txBody>
      </p:sp>
      <p:sp>
        <p:nvSpPr>
          <p:cNvPr id="8" name="Content Placeholder 3">
            <a:extLst>
              <a:ext uri="{FF2B5EF4-FFF2-40B4-BE49-F238E27FC236}">
                <a16:creationId xmlns:a16="http://schemas.microsoft.com/office/drawing/2014/main" id="{C3134F05-CF3E-4092-B0A9-11269D760E4B}"/>
              </a:ext>
            </a:extLst>
          </p:cNvPr>
          <p:cNvSpPr txBox="1">
            <a:spLocks/>
          </p:cNvSpPr>
          <p:nvPr/>
        </p:nvSpPr>
        <p:spPr>
          <a:xfrm>
            <a:off x="6365143" y="2133600"/>
            <a:ext cx="5064331" cy="4874133"/>
          </a:xfrm>
          <a:prstGeom prst="rect">
            <a:avLst/>
          </a:prstGeom>
        </p:spPr>
        <p:txBody>
          <a:bodyPr vert="horz" lIns="91440" tIns="45720" rIns="91440" bIns="45720" rtlCol="0" anchor="t">
            <a:normAutofit/>
          </a:bodyPr>
          <a:lstStyle>
            <a:lvl1pPr marL="342900" indent="-347472" algn="l" defTabSz="457200" rtl="0" eaLnBrk="1" latinLnBrk="0" hangingPunct="1">
              <a:lnSpc>
                <a:spcPts val="2600"/>
              </a:lnSpc>
              <a:spcBef>
                <a:spcPts val="1000"/>
              </a:spcBef>
              <a:buClr>
                <a:schemeClr val="accent3">
                  <a:lumMod val="75000"/>
                </a:schemeClr>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chemeClr val="accent3">
                  <a:lumMod val="75000"/>
                </a:schemeClr>
              </a:buClr>
              <a:buSzPct val="50000"/>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1000"/>
              </a:spcBef>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2800" dirty="0">
              <a:solidFill>
                <a:schemeClr val="bg1">
                  <a:lumMod val="95000"/>
                </a:schemeClr>
              </a:solidFill>
            </a:endParaRPr>
          </a:p>
          <a:p>
            <a:pPr indent="-347345"/>
            <a:endParaRPr lang="en-US" sz="2800" dirty="0">
              <a:solidFill>
                <a:schemeClr val="bg1">
                  <a:lumMod val="95000"/>
                </a:schemeClr>
              </a:solidFill>
            </a:endParaRPr>
          </a:p>
          <a:p>
            <a:pPr indent="-347345"/>
            <a:endParaRPr lang="en-US" sz="2800" dirty="0">
              <a:solidFill>
                <a:schemeClr val="bg1">
                  <a:lumMod val="95000"/>
                </a:schemeClr>
              </a:solidFill>
            </a:endParaRPr>
          </a:p>
          <a:p>
            <a:pPr indent="-347345"/>
            <a:endParaRPr lang="en-US" sz="2800" dirty="0">
              <a:solidFill>
                <a:schemeClr val="bg1">
                  <a:lumMod val="95000"/>
                </a:schemeClr>
              </a:solidFill>
            </a:endParaRPr>
          </a:p>
          <a:p>
            <a:pPr indent="-347345"/>
            <a:endParaRPr lang="en-US" sz="2800" dirty="0">
              <a:solidFill>
                <a:schemeClr val="bg1">
                  <a:lumMod val="95000"/>
                </a:schemeClr>
              </a:solidFill>
            </a:endParaRPr>
          </a:p>
        </p:txBody>
      </p:sp>
      <p:sp>
        <p:nvSpPr>
          <p:cNvPr id="9" name="Title 2">
            <a:extLst>
              <a:ext uri="{FF2B5EF4-FFF2-40B4-BE49-F238E27FC236}">
                <a16:creationId xmlns:a16="http://schemas.microsoft.com/office/drawing/2014/main" id="{72D7641A-3B5E-4C56-B996-0C278B51B219}"/>
              </a:ext>
            </a:extLst>
          </p:cNvPr>
          <p:cNvSpPr txBox="1">
            <a:spLocks/>
          </p:cNvSpPr>
          <p:nvPr/>
        </p:nvSpPr>
        <p:spPr>
          <a:xfrm>
            <a:off x="346398" y="838200"/>
            <a:ext cx="5480461" cy="4549673"/>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kern="1200">
                <a:solidFill>
                  <a:srgbClr val="005288"/>
                </a:solidFill>
                <a:latin typeface="+mj-lt"/>
                <a:ea typeface="+mj-ea"/>
                <a:cs typeface="+mj-cs"/>
              </a:defRPr>
            </a:lvl1pPr>
          </a:lstStyle>
          <a:p>
            <a:pPr marL="342900" lvl="2" indent="-342900">
              <a:spcBef>
                <a:spcPts val="600"/>
              </a:spcBef>
              <a:spcAft>
                <a:spcPts val="600"/>
              </a:spcAft>
              <a:buClr>
                <a:schemeClr val="accent3">
                  <a:lumMod val="75000"/>
                </a:schemeClr>
              </a:buClr>
              <a:buSzPct val="100000"/>
              <a:buFont typeface="Wingdings" panose="05000000000000000000" pitchFamily="2" charset="2"/>
              <a:buChar char="§"/>
            </a:pPr>
            <a:r>
              <a:rPr lang="en-US" sz="1400" dirty="0">
                <a:hlinkClick r:id="rId3"/>
              </a:rPr>
              <a:t>FY22 NOFO</a:t>
            </a:r>
            <a:r>
              <a:rPr lang="en-US" sz="1800" dirty="0">
                <a:latin typeface="+mj-lt"/>
              </a:rPr>
              <a:t> released Aug. 5, 2022</a:t>
            </a:r>
          </a:p>
          <a:p>
            <a:pPr marL="342900" lvl="2" indent="-342900">
              <a:spcBef>
                <a:spcPts val="600"/>
              </a:spcBef>
              <a:spcAft>
                <a:spcPts val="600"/>
              </a:spcAft>
              <a:buClr>
                <a:schemeClr val="accent3">
                  <a:lumMod val="75000"/>
                </a:schemeClr>
              </a:buClr>
              <a:buSzPct val="100000"/>
              <a:buFont typeface="Wingdings" panose="05000000000000000000" pitchFamily="2" charset="2"/>
              <a:buChar char="§"/>
            </a:pPr>
            <a:r>
              <a:rPr lang="en-US" sz="1800" dirty="0">
                <a:latin typeface="+mj-lt"/>
              </a:rPr>
              <a:t>Application period:</a:t>
            </a:r>
          </a:p>
          <a:p>
            <a:pPr marL="800100" lvl="3" indent="-342900">
              <a:spcBef>
                <a:spcPts val="600"/>
              </a:spcBef>
              <a:spcAft>
                <a:spcPts val="600"/>
              </a:spcAft>
              <a:buClr>
                <a:schemeClr val="accent3">
                  <a:lumMod val="75000"/>
                </a:schemeClr>
              </a:buClr>
              <a:buSzPct val="100000"/>
              <a:buFont typeface="Wingdings" panose="05000000000000000000" pitchFamily="2" charset="2"/>
              <a:buChar char="§"/>
            </a:pPr>
            <a:r>
              <a:rPr lang="en-US" sz="1800" dirty="0">
                <a:latin typeface="+mj-lt"/>
              </a:rPr>
              <a:t>Opens Sept. 30, 2022</a:t>
            </a:r>
          </a:p>
          <a:p>
            <a:pPr marL="800100" lvl="3" indent="-342900">
              <a:spcBef>
                <a:spcPts val="600"/>
              </a:spcBef>
              <a:spcAft>
                <a:spcPts val="600"/>
              </a:spcAft>
              <a:buClr>
                <a:schemeClr val="accent3">
                  <a:lumMod val="75000"/>
                </a:schemeClr>
              </a:buClr>
              <a:buSzPct val="100000"/>
              <a:buFont typeface="Wingdings" panose="05000000000000000000" pitchFamily="2" charset="2"/>
              <a:buChar char="§"/>
            </a:pPr>
            <a:r>
              <a:rPr lang="en-US" sz="1800" dirty="0">
                <a:latin typeface="+mj-lt"/>
              </a:rPr>
              <a:t>Closes Jan. 27, 2023 at 3:00 p.m. Eastern</a:t>
            </a:r>
          </a:p>
          <a:p>
            <a:pPr marL="800100" lvl="3" indent="-342900">
              <a:spcBef>
                <a:spcPts val="600"/>
              </a:spcBef>
              <a:spcAft>
                <a:spcPts val="600"/>
              </a:spcAft>
              <a:buClr>
                <a:schemeClr val="accent3">
                  <a:lumMod val="75000"/>
                </a:schemeClr>
              </a:buClr>
              <a:buSzPct val="100000"/>
              <a:buFont typeface="Wingdings" panose="05000000000000000000" pitchFamily="2" charset="2"/>
              <a:buChar char="§"/>
            </a:pPr>
            <a:r>
              <a:rPr lang="en-US" sz="1800" dirty="0">
                <a:latin typeface="+mj-lt"/>
              </a:rPr>
              <a:t>Deadlines are similar each year</a:t>
            </a:r>
          </a:p>
          <a:p>
            <a:pPr marL="800100" lvl="3" indent="-342900">
              <a:spcBef>
                <a:spcPts val="600"/>
              </a:spcBef>
              <a:spcAft>
                <a:spcPts val="600"/>
              </a:spcAft>
              <a:buClr>
                <a:schemeClr val="accent3">
                  <a:lumMod val="75000"/>
                </a:schemeClr>
              </a:buClr>
              <a:buSzPct val="100000"/>
              <a:buFont typeface="Wingdings" panose="05000000000000000000" pitchFamily="2" charset="2"/>
              <a:buChar char="§"/>
            </a:pPr>
            <a:endParaRPr lang="en-US" sz="1800" dirty="0">
              <a:latin typeface="+mj-lt"/>
            </a:endParaRPr>
          </a:p>
          <a:p>
            <a:pPr marL="800100" lvl="3" indent="-342900">
              <a:spcBef>
                <a:spcPts val="600"/>
              </a:spcBef>
              <a:spcAft>
                <a:spcPts val="600"/>
              </a:spcAft>
              <a:buClr>
                <a:schemeClr val="accent3">
                  <a:lumMod val="75000"/>
                </a:schemeClr>
              </a:buClr>
              <a:buSzPct val="100000"/>
              <a:buFont typeface="Wingdings" panose="05000000000000000000" pitchFamily="2" charset="2"/>
              <a:buChar char="§"/>
            </a:pPr>
            <a:endParaRPr lang="en-US" sz="1800" dirty="0">
              <a:latin typeface="+mj-lt"/>
            </a:endParaRPr>
          </a:p>
          <a:p>
            <a:pPr marL="800100" lvl="3" indent="-342900">
              <a:spcBef>
                <a:spcPts val="600"/>
              </a:spcBef>
              <a:spcAft>
                <a:spcPts val="600"/>
              </a:spcAft>
              <a:buClr>
                <a:schemeClr val="accent3">
                  <a:lumMod val="75000"/>
                </a:schemeClr>
              </a:buClr>
              <a:buSzPct val="100000"/>
              <a:buFont typeface="Wingdings" panose="05000000000000000000" pitchFamily="2" charset="2"/>
              <a:buChar char="§"/>
            </a:pPr>
            <a:endParaRPr lang="en-US" sz="1800" dirty="0">
              <a:latin typeface="+mj-lt"/>
            </a:endParaRPr>
          </a:p>
        </p:txBody>
      </p:sp>
      <p:sp>
        <p:nvSpPr>
          <p:cNvPr id="12" name="TextBox 11">
            <a:extLst>
              <a:ext uri="{FF2B5EF4-FFF2-40B4-BE49-F238E27FC236}">
                <a16:creationId xmlns:a16="http://schemas.microsoft.com/office/drawing/2014/main" id="{E2019589-3229-409B-8A8C-8B2019559498}"/>
              </a:ext>
            </a:extLst>
          </p:cNvPr>
          <p:cNvSpPr txBox="1"/>
          <p:nvPr/>
        </p:nvSpPr>
        <p:spPr>
          <a:xfrm>
            <a:off x="6365143" y="1551563"/>
            <a:ext cx="6096000" cy="1877437"/>
          </a:xfrm>
          <a:prstGeom prst="rect">
            <a:avLst/>
          </a:prstGeom>
          <a:noFill/>
        </p:spPr>
        <p:txBody>
          <a:bodyPr wrap="square">
            <a:spAutoFit/>
          </a:bodyPr>
          <a:lstStyle/>
          <a:p>
            <a:pPr marL="342900" lvl="2" indent="-342900">
              <a:spcBef>
                <a:spcPts val="600"/>
              </a:spcBef>
              <a:spcAft>
                <a:spcPts val="600"/>
              </a:spcAft>
              <a:buClr>
                <a:schemeClr val="bg1">
                  <a:lumMod val="85000"/>
                </a:schemeClr>
              </a:buClr>
              <a:buSzPct val="100000"/>
              <a:buFont typeface="Wingdings" panose="05000000000000000000" pitchFamily="2" charset="2"/>
              <a:buChar char="§"/>
            </a:pPr>
            <a:r>
              <a:rPr lang="en-US" sz="2400" dirty="0">
                <a:solidFill>
                  <a:schemeClr val="bg1"/>
                </a:solidFill>
              </a:rPr>
              <a:t>Enabling equitable outcomes</a:t>
            </a:r>
          </a:p>
          <a:p>
            <a:pPr marL="342900" lvl="2" indent="-342900">
              <a:spcBef>
                <a:spcPts val="600"/>
              </a:spcBef>
              <a:spcAft>
                <a:spcPts val="600"/>
              </a:spcAft>
              <a:buClr>
                <a:schemeClr val="bg1">
                  <a:lumMod val="85000"/>
                </a:schemeClr>
              </a:buClr>
              <a:buSzPct val="100000"/>
              <a:buFont typeface="Wingdings" panose="05000000000000000000" pitchFamily="2" charset="2"/>
              <a:buChar char="§"/>
            </a:pPr>
            <a:r>
              <a:rPr lang="en-US" sz="2400" dirty="0">
                <a:solidFill>
                  <a:schemeClr val="bg1"/>
                </a:solidFill>
              </a:rPr>
              <a:t>Reducing complexity and barriers to entry </a:t>
            </a:r>
          </a:p>
          <a:p>
            <a:pPr marL="342900" lvl="2" indent="-342900">
              <a:spcBef>
                <a:spcPts val="600"/>
              </a:spcBef>
              <a:spcAft>
                <a:spcPts val="600"/>
              </a:spcAft>
              <a:buClr>
                <a:schemeClr val="bg1">
                  <a:lumMod val="85000"/>
                </a:schemeClr>
              </a:buClr>
              <a:buSzPct val="100000"/>
              <a:buFont typeface="Wingdings" panose="05000000000000000000" pitchFamily="2" charset="2"/>
              <a:buChar char="§"/>
            </a:pPr>
            <a:r>
              <a:rPr lang="en-US" sz="2400" dirty="0">
                <a:solidFill>
                  <a:schemeClr val="bg1"/>
                </a:solidFill>
              </a:rPr>
              <a:t>Focusing on climate resilience</a:t>
            </a:r>
          </a:p>
        </p:txBody>
      </p:sp>
    </p:spTree>
    <p:extLst>
      <p:ext uri="{BB962C8B-B14F-4D97-AF65-F5344CB8AC3E}">
        <p14:creationId xmlns:p14="http://schemas.microsoft.com/office/powerpoint/2010/main" val="8854202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5F82D61-C694-435C-AFDE-44B9E44EFD3E}"/>
              </a:ext>
            </a:extLst>
          </p:cNvPr>
          <p:cNvSpPr>
            <a:spLocks noGrp="1"/>
          </p:cNvSpPr>
          <p:nvPr>
            <p:ph idx="1"/>
          </p:nvPr>
        </p:nvSpPr>
        <p:spPr>
          <a:xfrm>
            <a:off x="6766560" y="1143000"/>
            <a:ext cx="4700016" cy="4740889"/>
          </a:xfrm>
        </p:spPr>
        <p:txBody>
          <a:bodyPr anchor="t"/>
          <a:lstStyle/>
          <a:p>
            <a:pPr marL="457200" indent="-457200">
              <a:buFont typeface="Arial" panose="020B0604020202020204" pitchFamily="34" charset="0"/>
              <a:buChar char="•"/>
            </a:pPr>
            <a:r>
              <a:rPr lang="en-US" sz="2000" dirty="0"/>
              <a:t>Managed by the State/Tribe</a:t>
            </a:r>
          </a:p>
          <a:p>
            <a:pPr marL="457200" indent="-457200">
              <a:buFont typeface="Arial" panose="020B0604020202020204" pitchFamily="34" charset="0"/>
              <a:buChar char="•"/>
            </a:pPr>
            <a:endParaRPr lang="en-US" sz="2000" dirty="0"/>
          </a:p>
          <a:p>
            <a:pPr marL="457200" indent="-457200">
              <a:buFont typeface="Arial" panose="020B0604020202020204" pitchFamily="34" charset="0"/>
              <a:buChar char="•"/>
            </a:pPr>
            <a:r>
              <a:rPr lang="en-US" sz="2000" dirty="0"/>
              <a:t>Funded under Public Assistance</a:t>
            </a:r>
          </a:p>
          <a:p>
            <a:pPr marL="457200" indent="-457200">
              <a:buFont typeface="Arial" panose="020B0604020202020204" pitchFamily="34" charset="0"/>
              <a:buChar char="•"/>
            </a:pPr>
            <a:endParaRPr lang="en-US" sz="2000" dirty="0"/>
          </a:p>
          <a:p>
            <a:pPr marL="457200" indent="-457200">
              <a:buFont typeface="Arial" panose="020B0604020202020204" pitchFamily="34" charset="0"/>
              <a:buChar char="•"/>
            </a:pPr>
            <a:r>
              <a:rPr lang="en-US" sz="2000" dirty="0"/>
              <a:t>Funds mitigation measures in conjunction with repairing disaster-damaged facilities</a:t>
            </a:r>
          </a:p>
          <a:p>
            <a:pPr marL="714375" lvl="1" indent="-457200">
              <a:buFont typeface="Arial" panose="020B0604020202020204" pitchFamily="34" charset="0"/>
              <a:buChar char="•"/>
            </a:pPr>
            <a:r>
              <a:rPr lang="en-US" sz="1400" dirty="0"/>
              <a:t>Limited to declared counties &amp; eligible facilities</a:t>
            </a:r>
          </a:p>
          <a:p>
            <a:pPr marL="457200" indent="-457200">
              <a:buFont typeface="Arial" panose="020B0604020202020204" pitchFamily="34" charset="0"/>
              <a:buChar char="•"/>
            </a:pPr>
            <a:endParaRPr lang="en-US" sz="2000" dirty="0"/>
          </a:p>
          <a:p>
            <a:pPr marL="457200" indent="-457200">
              <a:buFont typeface="Arial" panose="020B0604020202020204" pitchFamily="34" charset="0"/>
              <a:buChar char="•"/>
            </a:pPr>
            <a:r>
              <a:rPr lang="en-US" sz="2000" dirty="0"/>
              <a:t>Reduces the potential for future, similar disaster damage</a:t>
            </a:r>
          </a:p>
        </p:txBody>
      </p:sp>
      <p:sp>
        <p:nvSpPr>
          <p:cNvPr id="3" name="Slide Number Placeholder 2">
            <a:extLst>
              <a:ext uri="{FF2B5EF4-FFF2-40B4-BE49-F238E27FC236}">
                <a16:creationId xmlns:a16="http://schemas.microsoft.com/office/drawing/2014/main" id="{9C0E40BA-81FF-45A9-AF46-B9CD703D0DA5}"/>
              </a:ext>
            </a:extLst>
          </p:cNvPr>
          <p:cNvSpPr>
            <a:spLocks noGrp="1"/>
          </p:cNvSpPr>
          <p:nvPr>
            <p:ph type="sldNum" sz="quarter" idx="10"/>
          </p:nvPr>
        </p:nvSpPr>
        <p:spPr/>
        <p:txBody>
          <a:bodyPr/>
          <a:lstStyle/>
          <a:p>
            <a:pPr>
              <a:defRPr/>
            </a:pPr>
            <a:fld id="{3D0B5D25-ADFC-47C3-8324-3284A35BDD92}" type="slidenum">
              <a:rPr lang="en-US" smtClean="0"/>
              <a:pPr>
                <a:defRPr/>
              </a:pPr>
              <a:t>16</a:t>
            </a:fld>
            <a:endParaRPr lang="en-US" dirty="0"/>
          </a:p>
        </p:txBody>
      </p:sp>
      <p:sp>
        <p:nvSpPr>
          <p:cNvPr id="4" name="TextBox 3">
            <a:extLst>
              <a:ext uri="{FF2B5EF4-FFF2-40B4-BE49-F238E27FC236}">
                <a16:creationId xmlns:a16="http://schemas.microsoft.com/office/drawing/2014/main" id="{CFC74BBF-6740-4E80-96AE-234BF0E2E12B}"/>
              </a:ext>
            </a:extLst>
          </p:cNvPr>
          <p:cNvSpPr txBox="1"/>
          <p:nvPr/>
        </p:nvSpPr>
        <p:spPr>
          <a:xfrm>
            <a:off x="6337243" y="247650"/>
            <a:ext cx="5816657" cy="461665"/>
          </a:xfrm>
          <a:prstGeom prst="rect">
            <a:avLst/>
          </a:prstGeom>
          <a:noFill/>
        </p:spPr>
        <p:txBody>
          <a:bodyPr wrap="none" rtlCol="0">
            <a:spAutoFit/>
          </a:bodyPr>
          <a:lstStyle/>
          <a:p>
            <a:r>
              <a:rPr lang="en-US" dirty="0">
                <a:solidFill>
                  <a:schemeClr val="tx2"/>
                </a:solidFill>
                <a:latin typeface="+mj-lt"/>
              </a:rPr>
              <a:t>Section 406 – Public Assistance Program</a:t>
            </a:r>
          </a:p>
        </p:txBody>
      </p:sp>
    </p:spTree>
    <p:extLst>
      <p:ext uri="{BB962C8B-B14F-4D97-AF65-F5344CB8AC3E}">
        <p14:creationId xmlns:p14="http://schemas.microsoft.com/office/powerpoint/2010/main" val="23258905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1BB38D-C43A-4CD0-AB3A-B5FED8BC39C9}"/>
              </a:ext>
            </a:extLst>
          </p:cNvPr>
          <p:cNvSpPr>
            <a:spLocks noGrp="1"/>
          </p:cNvSpPr>
          <p:nvPr>
            <p:ph idx="13"/>
          </p:nvPr>
        </p:nvSpPr>
        <p:spPr/>
        <p:txBody>
          <a:bodyPr/>
          <a:lstStyle/>
          <a:p>
            <a:r>
              <a:rPr lang="en-US" dirty="0"/>
              <a:t>Examples of Mitigation</a:t>
            </a:r>
          </a:p>
        </p:txBody>
      </p:sp>
      <p:sp>
        <p:nvSpPr>
          <p:cNvPr id="3" name="Slide Number Placeholder 2">
            <a:extLst>
              <a:ext uri="{FF2B5EF4-FFF2-40B4-BE49-F238E27FC236}">
                <a16:creationId xmlns:a16="http://schemas.microsoft.com/office/drawing/2014/main" id="{1063CBAC-6AF6-4D05-8BB6-EE95D662F2A2}"/>
              </a:ext>
            </a:extLst>
          </p:cNvPr>
          <p:cNvSpPr>
            <a:spLocks noGrp="1"/>
          </p:cNvSpPr>
          <p:nvPr>
            <p:ph type="sldNum" sz="quarter" idx="14"/>
          </p:nvPr>
        </p:nvSpPr>
        <p:spPr/>
        <p:txBody>
          <a:bodyPr/>
          <a:lstStyle/>
          <a:p>
            <a:pPr>
              <a:defRPr/>
            </a:pPr>
            <a:fld id="{044521B0-6196-4D29-A2AE-63CD18F76B13}" type="slidenum">
              <a:rPr lang="en-US" smtClean="0"/>
              <a:pPr>
                <a:defRPr/>
              </a:pPr>
              <a:t>17</a:t>
            </a:fld>
            <a:endParaRPr lang="en-US" dirty="0"/>
          </a:p>
        </p:txBody>
      </p:sp>
    </p:spTree>
    <p:extLst>
      <p:ext uri="{BB962C8B-B14F-4D97-AF65-F5344CB8AC3E}">
        <p14:creationId xmlns:p14="http://schemas.microsoft.com/office/powerpoint/2010/main" val="25767183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3618C2A-84D2-44B6-A4E2-20204DD90F23}"/>
              </a:ext>
            </a:extLst>
          </p:cNvPr>
          <p:cNvSpPr>
            <a:spLocks noGrp="1"/>
          </p:cNvSpPr>
          <p:nvPr>
            <p:ph type="ftr" sz="quarter" idx="11"/>
          </p:nvPr>
        </p:nvSpPr>
        <p:spPr/>
        <p:txBody>
          <a:bodyPr/>
          <a:lstStyle/>
          <a:p>
            <a:r>
              <a:rPr lang="en-US" dirty="0"/>
              <a:t>Federal Emergency Management Agency</a:t>
            </a:r>
          </a:p>
        </p:txBody>
      </p:sp>
      <p:sp>
        <p:nvSpPr>
          <p:cNvPr id="3" name="Slide Number Placeholder 2">
            <a:extLst>
              <a:ext uri="{FF2B5EF4-FFF2-40B4-BE49-F238E27FC236}">
                <a16:creationId xmlns:a16="http://schemas.microsoft.com/office/drawing/2014/main" id="{0706902B-7A44-4992-A802-8A607338E8C6}"/>
              </a:ext>
            </a:extLst>
          </p:cNvPr>
          <p:cNvSpPr>
            <a:spLocks noGrp="1"/>
          </p:cNvSpPr>
          <p:nvPr>
            <p:ph type="sldNum" sz="quarter" idx="12"/>
          </p:nvPr>
        </p:nvSpPr>
        <p:spPr/>
        <p:txBody>
          <a:bodyPr/>
          <a:lstStyle/>
          <a:p>
            <a:fld id="{8FCC257D-A786-9244-9E17-CE618C8B9275}" type="slidenum">
              <a:rPr lang="en-US" smtClean="0"/>
              <a:pPr/>
              <a:t>18</a:t>
            </a:fld>
            <a:endParaRPr lang="en-US" dirty="0"/>
          </a:p>
        </p:txBody>
      </p:sp>
      <p:pic>
        <p:nvPicPr>
          <p:cNvPr id="7" name="Content Placeholder 6">
            <a:extLst>
              <a:ext uri="{FF2B5EF4-FFF2-40B4-BE49-F238E27FC236}">
                <a16:creationId xmlns:a16="http://schemas.microsoft.com/office/drawing/2014/main" id="{6DFE7154-59C3-4404-8C80-1476ABFFCD8B}"/>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381000" y="1767832"/>
            <a:ext cx="5232645" cy="4128229"/>
          </a:xfrm>
          <a:prstGeom prst="rect">
            <a:avLst/>
          </a:prstGeom>
        </p:spPr>
      </p:pic>
      <p:sp>
        <p:nvSpPr>
          <p:cNvPr id="5" name="Title 4">
            <a:extLst>
              <a:ext uri="{FF2B5EF4-FFF2-40B4-BE49-F238E27FC236}">
                <a16:creationId xmlns:a16="http://schemas.microsoft.com/office/drawing/2014/main" id="{EECC5A92-4D66-45B0-886D-94F9BAB37947}"/>
              </a:ext>
            </a:extLst>
          </p:cNvPr>
          <p:cNvSpPr>
            <a:spLocks noGrp="1"/>
          </p:cNvSpPr>
          <p:nvPr>
            <p:ph type="title"/>
          </p:nvPr>
        </p:nvSpPr>
        <p:spPr/>
        <p:txBody>
          <a:bodyPr/>
          <a:lstStyle/>
          <a:p>
            <a:r>
              <a:rPr lang="en-US" dirty="0"/>
              <a:t>Flood Detention/Retention</a:t>
            </a:r>
            <a:br>
              <a:rPr lang="en-US" dirty="0"/>
            </a:br>
            <a:r>
              <a:rPr lang="en-US" dirty="0"/>
              <a:t>Papio-Missouri River NRD - Nebraska</a:t>
            </a:r>
          </a:p>
        </p:txBody>
      </p:sp>
      <p:pic>
        <p:nvPicPr>
          <p:cNvPr id="8" name="Content Placeholder 7">
            <a:extLst>
              <a:ext uri="{FF2B5EF4-FFF2-40B4-BE49-F238E27FC236}">
                <a16:creationId xmlns:a16="http://schemas.microsoft.com/office/drawing/2014/main" id="{8B327301-2A32-43B9-93E0-4B7442EEFC7B}"/>
              </a:ext>
            </a:extLst>
          </p:cNvPr>
          <p:cNvPicPr>
            <a:picLocks noGrp="1" noChangeAspect="1"/>
          </p:cNvPicPr>
          <p:nvPr>
            <p:ph sz="half" idx="13"/>
          </p:nvPr>
        </p:nvPicPr>
        <p:blipFill>
          <a:blip r:embed="rId4" cstate="email">
            <a:extLst>
              <a:ext uri="{28A0092B-C50C-407E-A947-70E740481C1C}">
                <a14:useLocalDpi xmlns:a14="http://schemas.microsoft.com/office/drawing/2010/main"/>
              </a:ext>
            </a:extLst>
          </a:blip>
          <a:stretch>
            <a:fillRect/>
          </a:stretch>
        </p:blipFill>
        <p:spPr>
          <a:xfrm>
            <a:off x="6537936" y="193354"/>
            <a:ext cx="5389781" cy="4128228"/>
          </a:xfrm>
          <a:prstGeom prst="rect">
            <a:avLst/>
          </a:prstGeom>
        </p:spPr>
      </p:pic>
      <p:pic>
        <p:nvPicPr>
          <p:cNvPr id="9" name="Picture 8">
            <a:extLst>
              <a:ext uri="{FF2B5EF4-FFF2-40B4-BE49-F238E27FC236}">
                <a16:creationId xmlns:a16="http://schemas.microsoft.com/office/drawing/2014/main" id="{88C5D379-0AE4-4A8A-8CB8-13FD9FBDFBA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16093" y="4530964"/>
            <a:ext cx="2814810" cy="2161280"/>
          </a:xfrm>
          <a:prstGeom prst="rect">
            <a:avLst/>
          </a:prstGeom>
        </p:spPr>
      </p:pic>
    </p:spTree>
    <p:extLst>
      <p:ext uri="{BB962C8B-B14F-4D97-AF65-F5344CB8AC3E}">
        <p14:creationId xmlns:p14="http://schemas.microsoft.com/office/powerpoint/2010/main" val="10468155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3618C2A-84D2-44B6-A4E2-20204DD90F23}"/>
              </a:ext>
            </a:extLst>
          </p:cNvPr>
          <p:cNvSpPr>
            <a:spLocks noGrp="1"/>
          </p:cNvSpPr>
          <p:nvPr>
            <p:ph type="ftr" sz="quarter" idx="11"/>
          </p:nvPr>
        </p:nvSpPr>
        <p:spPr/>
        <p:txBody>
          <a:bodyPr/>
          <a:lstStyle/>
          <a:p>
            <a:r>
              <a:rPr lang="en-US" dirty="0"/>
              <a:t>Federal Emergency Management Agency</a:t>
            </a:r>
          </a:p>
        </p:txBody>
      </p:sp>
      <p:sp>
        <p:nvSpPr>
          <p:cNvPr id="3" name="Slide Number Placeholder 2">
            <a:extLst>
              <a:ext uri="{FF2B5EF4-FFF2-40B4-BE49-F238E27FC236}">
                <a16:creationId xmlns:a16="http://schemas.microsoft.com/office/drawing/2014/main" id="{0706902B-7A44-4992-A802-8A607338E8C6}"/>
              </a:ext>
            </a:extLst>
          </p:cNvPr>
          <p:cNvSpPr>
            <a:spLocks noGrp="1"/>
          </p:cNvSpPr>
          <p:nvPr>
            <p:ph type="sldNum" sz="quarter" idx="12"/>
          </p:nvPr>
        </p:nvSpPr>
        <p:spPr/>
        <p:txBody>
          <a:bodyPr/>
          <a:lstStyle/>
          <a:p>
            <a:fld id="{8FCC257D-A786-9244-9E17-CE618C8B9275}" type="slidenum">
              <a:rPr lang="en-US" smtClean="0"/>
              <a:pPr/>
              <a:t>19</a:t>
            </a:fld>
            <a:endParaRPr lang="en-US" dirty="0"/>
          </a:p>
        </p:txBody>
      </p:sp>
      <p:sp>
        <p:nvSpPr>
          <p:cNvPr id="5" name="Title 4">
            <a:extLst>
              <a:ext uri="{FF2B5EF4-FFF2-40B4-BE49-F238E27FC236}">
                <a16:creationId xmlns:a16="http://schemas.microsoft.com/office/drawing/2014/main" id="{EECC5A92-4D66-45B0-886D-94F9BAB37947}"/>
              </a:ext>
            </a:extLst>
          </p:cNvPr>
          <p:cNvSpPr>
            <a:spLocks noGrp="1"/>
          </p:cNvSpPr>
          <p:nvPr>
            <p:ph type="title"/>
          </p:nvPr>
        </p:nvSpPr>
        <p:spPr/>
        <p:txBody>
          <a:bodyPr/>
          <a:lstStyle/>
          <a:p>
            <a:r>
              <a:rPr lang="en-US" dirty="0"/>
              <a:t>Floodprone Property Acquisition</a:t>
            </a:r>
            <a:br>
              <a:rPr lang="en-US" dirty="0"/>
            </a:br>
            <a:r>
              <a:rPr lang="en-US" dirty="0"/>
              <a:t>Beatrice, Nebraska</a:t>
            </a:r>
          </a:p>
        </p:txBody>
      </p:sp>
      <p:pic>
        <p:nvPicPr>
          <p:cNvPr id="12" name="Content Placeholder 11">
            <a:extLst>
              <a:ext uri="{FF2B5EF4-FFF2-40B4-BE49-F238E27FC236}">
                <a16:creationId xmlns:a16="http://schemas.microsoft.com/office/drawing/2014/main" id="{95C48281-ACA5-489C-A79F-0D4B35C474A4}"/>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153936" y="1181100"/>
            <a:ext cx="5605613" cy="4495800"/>
          </a:xfrm>
          <a:prstGeom prst="rect">
            <a:avLst/>
          </a:prstGeom>
        </p:spPr>
      </p:pic>
      <p:pic>
        <p:nvPicPr>
          <p:cNvPr id="10" name="Content Placeholder 9">
            <a:extLst>
              <a:ext uri="{FF2B5EF4-FFF2-40B4-BE49-F238E27FC236}">
                <a16:creationId xmlns:a16="http://schemas.microsoft.com/office/drawing/2014/main" id="{A39B85A5-806C-431C-B995-A637F818E392}"/>
              </a:ext>
            </a:extLst>
          </p:cNvPr>
          <p:cNvPicPr>
            <a:picLocks noGrp="1" noChangeAspect="1"/>
          </p:cNvPicPr>
          <p:nvPr>
            <p:ph sz="half" idx="13"/>
          </p:nvPr>
        </p:nvPicPr>
        <p:blipFill rotWithShape="1">
          <a:blip r:embed="rId4" cstate="email">
            <a:extLst>
              <a:ext uri="{28A0092B-C50C-407E-A947-70E740481C1C}">
                <a14:useLocalDpi xmlns:a14="http://schemas.microsoft.com/office/drawing/2010/main"/>
              </a:ext>
            </a:extLst>
          </a:blip>
          <a:srcRect/>
          <a:stretch/>
        </p:blipFill>
        <p:spPr>
          <a:xfrm>
            <a:off x="6131853" y="193354"/>
            <a:ext cx="5906211" cy="4759646"/>
          </a:xfrm>
          <a:prstGeom prst="rect">
            <a:avLst/>
          </a:prstGeom>
        </p:spPr>
      </p:pic>
      <p:sp>
        <p:nvSpPr>
          <p:cNvPr id="11" name="TextBox 10">
            <a:extLst>
              <a:ext uri="{FF2B5EF4-FFF2-40B4-BE49-F238E27FC236}">
                <a16:creationId xmlns:a16="http://schemas.microsoft.com/office/drawing/2014/main" id="{1F769DB3-2B32-4BE0-9FAF-3EEF124930D1}"/>
              </a:ext>
            </a:extLst>
          </p:cNvPr>
          <p:cNvSpPr txBox="1"/>
          <p:nvPr/>
        </p:nvSpPr>
        <p:spPr>
          <a:xfrm>
            <a:off x="6248400" y="4826675"/>
            <a:ext cx="5789664" cy="2031325"/>
          </a:xfrm>
          <a:prstGeom prst="rect">
            <a:avLst/>
          </a:prstGeom>
          <a:solidFill>
            <a:srgbClr val="00B0F0"/>
          </a:solidFill>
        </p:spPr>
        <p:txBody>
          <a:bodyPr wrap="square" rtlCol="0">
            <a:spAutoFit/>
          </a:bodyPr>
          <a:lstStyle/>
          <a:p>
            <a:r>
              <a:rPr lang="en-US" sz="1800" dirty="0"/>
              <a:t>After more than 45 years of purchasing floodprone property, the City of Beatrice witnessed firsthand the benefits of the program, when in May of 2015, the Big Blue River reached its third highest flood stage on record.  The yellow highlight shows the properties that were in the 2015 flood inundation area that had</a:t>
            </a:r>
            <a:r>
              <a:rPr lang="en-US" sz="1800" baseline="0" dirty="0"/>
              <a:t> been acquired by the time the flood occurred.  </a:t>
            </a:r>
            <a:endParaRPr lang="en-US" sz="1800" dirty="0"/>
          </a:p>
        </p:txBody>
      </p:sp>
      <p:sp>
        <p:nvSpPr>
          <p:cNvPr id="14" name="TextBox 13">
            <a:extLst>
              <a:ext uri="{FF2B5EF4-FFF2-40B4-BE49-F238E27FC236}">
                <a16:creationId xmlns:a16="http://schemas.microsoft.com/office/drawing/2014/main" id="{667CF876-B102-41CE-A1E9-FEEB844F06E2}"/>
              </a:ext>
            </a:extLst>
          </p:cNvPr>
          <p:cNvSpPr txBox="1"/>
          <p:nvPr/>
        </p:nvSpPr>
        <p:spPr>
          <a:xfrm>
            <a:off x="3048000" y="5562600"/>
            <a:ext cx="2625087" cy="400110"/>
          </a:xfrm>
          <a:prstGeom prst="rect">
            <a:avLst/>
          </a:prstGeom>
          <a:noFill/>
        </p:spPr>
        <p:txBody>
          <a:bodyPr wrap="square" rtlCol="0">
            <a:spAutoFit/>
          </a:bodyPr>
          <a:lstStyle/>
          <a:p>
            <a:r>
              <a:rPr lang="en-US" sz="2000" dirty="0"/>
              <a:t>Flood of record 1973</a:t>
            </a:r>
          </a:p>
        </p:txBody>
      </p:sp>
    </p:spTree>
    <p:extLst>
      <p:ext uri="{BB962C8B-B14F-4D97-AF65-F5344CB8AC3E}">
        <p14:creationId xmlns:p14="http://schemas.microsoft.com/office/powerpoint/2010/main" val="25506588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051252BE-8FD1-43DE-A9AC-112E454033CC}"/>
              </a:ext>
            </a:extLst>
          </p:cNvPr>
          <p:cNvSpPr>
            <a:spLocks noGrp="1"/>
          </p:cNvSpPr>
          <p:nvPr>
            <p:ph type="ftr" sz="quarter" idx="5"/>
          </p:nvPr>
        </p:nvSpPr>
        <p:spPr/>
        <p:txBody>
          <a:bodyPr/>
          <a:lstStyle/>
          <a:p>
            <a:pPr marL="12700">
              <a:lnSpc>
                <a:spcPts val="1425"/>
              </a:lnSpc>
            </a:pPr>
            <a:r>
              <a:rPr lang="en-US" spc="-5"/>
              <a:t>Federal</a:t>
            </a:r>
            <a:r>
              <a:rPr lang="en-US" spc="-25"/>
              <a:t> </a:t>
            </a:r>
            <a:r>
              <a:rPr lang="en-US" spc="-5"/>
              <a:t>Emergency</a:t>
            </a:r>
            <a:r>
              <a:rPr lang="en-US" spc="-35"/>
              <a:t> </a:t>
            </a:r>
            <a:r>
              <a:rPr lang="en-US" spc="-5"/>
              <a:t>Management</a:t>
            </a:r>
            <a:r>
              <a:rPr lang="en-US" spc="-90"/>
              <a:t> </a:t>
            </a:r>
            <a:r>
              <a:rPr lang="en-US" spc="-5"/>
              <a:t>Agency</a:t>
            </a:r>
            <a:endParaRPr lang="en-US" spc="-5" dirty="0"/>
          </a:p>
        </p:txBody>
      </p:sp>
      <p:sp>
        <p:nvSpPr>
          <p:cNvPr id="8" name="Title 5">
            <a:extLst>
              <a:ext uri="{FF2B5EF4-FFF2-40B4-BE49-F238E27FC236}">
                <a16:creationId xmlns:a16="http://schemas.microsoft.com/office/drawing/2014/main" id="{72E92294-E53F-4979-AF15-96500CCA61B6}"/>
              </a:ext>
            </a:extLst>
          </p:cNvPr>
          <p:cNvSpPr>
            <a:spLocks noGrp="1"/>
          </p:cNvSpPr>
          <p:nvPr>
            <p:ph type="title"/>
          </p:nvPr>
        </p:nvSpPr>
        <p:spPr>
          <a:xfrm>
            <a:off x="738186" y="761346"/>
            <a:ext cx="10715627" cy="430887"/>
          </a:xfrm>
        </p:spPr>
        <p:txBody>
          <a:bodyPr/>
          <a:lstStyle/>
          <a:p>
            <a:r>
              <a:rPr lang="en-US" sz="2800" dirty="0"/>
              <a:t>Purpose of the Mitigation Planning Process</a:t>
            </a:r>
          </a:p>
        </p:txBody>
      </p:sp>
      <p:sp>
        <p:nvSpPr>
          <p:cNvPr id="9" name="Text Placeholder 2">
            <a:extLst>
              <a:ext uri="{FF2B5EF4-FFF2-40B4-BE49-F238E27FC236}">
                <a16:creationId xmlns:a16="http://schemas.microsoft.com/office/drawing/2014/main" id="{71B18259-FB7E-4627-85FB-335452622933}"/>
              </a:ext>
            </a:extLst>
          </p:cNvPr>
          <p:cNvSpPr>
            <a:spLocks noGrp="1"/>
          </p:cNvSpPr>
          <p:nvPr>
            <p:ph type="body" idx="1"/>
          </p:nvPr>
        </p:nvSpPr>
        <p:spPr>
          <a:xfrm>
            <a:off x="533400" y="1600200"/>
            <a:ext cx="10515600" cy="2768239"/>
          </a:xfrm>
        </p:spPr>
        <p:txBody>
          <a:bodyPr>
            <a:normAutofit/>
          </a:bodyPr>
          <a:lstStyle/>
          <a:p>
            <a:pPr marL="342900" indent="-342900">
              <a:buClr>
                <a:schemeClr val="bg1">
                  <a:lumMod val="65000"/>
                </a:schemeClr>
              </a:buClr>
              <a:buFont typeface="Wingdings" panose="05000000000000000000" pitchFamily="2" charset="2"/>
              <a:buChar char="§"/>
            </a:pPr>
            <a:r>
              <a:rPr lang="en-US" sz="2000" dirty="0">
                <a:solidFill>
                  <a:schemeClr val="tx1"/>
                </a:solidFill>
              </a:rPr>
              <a:t>Identify policies and actions that will reduce the risk of damage and loss</a:t>
            </a:r>
          </a:p>
          <a:p>
            <a:pPr marL="342900" indent="-342900">
              <a:buClr>
                <a:schemeClr val="bg1">
                  <a:lumMod val="65000"/>
                </a:schemeClr>
              </a:buClr>
              <a:buFont typeface="Wingdings" panose="05000000000000000000" pitchFamily="2" charset="2"/>
              <a:buChar char="§"/>
            </a:pPr>
            <a:r>
              <a:rPr lang="en-US" sz="2000" dirty="0">
                <a:solidFill>
                  <a:schemeClr val="tx1"/>
                </a:solidFill>
              </a:rPr>
              <a:t>Enhance the ability of communities to recover from disasters quicker </a:t>
            </a:r>
          </a:p>
          <a:p>
            <a:pPr marL="342900" indent="-342900">
              <a:buClr>
                <a:schemeClr val="bg1">
                  <a:lumMod val="65000"/>
                </a:schemeClr>
              </a:buClr>
              <a:buFont typeface="Wingdings" panose="05000000000000000000" pitchFamily="2" charset="2"/>
              <a:buChar char="§"/>
            </a:pPr>
            <a:r>
              <a:rPr lang="en-US" sz="2000" dirty="0">
                <a:solidFill>
                  <a:schemeClr val="tx1"/>
                </a:solidFill>
              </a:rPr>
              <a:t>Establish partnership for community resilience</a:t>
            </a:r>
          </a:p>
          <a:p>
            <a:pPr marL="342900" indent="-342900">
              <a:buClr>
                <a:schemeClr val="bg1">
                  <a:lumMod val="65000"/>
                </a:schemeClr>
              </a:buClr>
              <a:buFont typeface="Wingdings" panose="05000000000000000000" pitchFamily="2" charset="2"/>
              <a:buChar char="§"/>
            </a:pPr>
            <a:r>
              <a:rPr lang="en-US" sz="2000" dirty="0">
                <a:solidFill>
                  <a:schemeClr val="tx1"/>
                </a:solidFill>
              </a:rPr>
              <a:t>Save lives and reduce risk from future disasters through risk-informed activities </a:t>
            </a:r>
          </a:p>
          <a:p>
            <a:pPr marL="342900" indent="-342900">
              <a:buClr>
                <a:schemeClr val="bg1">
                  <a:lumMod val="65000"/>
                </a:schemeClr>
              </a:buClr>
              <a:buFont typeface="Wingdings" panose="05000000000000000000" pitchFamily="2" charset="2"/>
              <a:buChar char="§"/>
            </a:pPr>
            <a:r>
              <a:rPr lang="en-US" sz="2000" dirty="0">
                <a:solidFill>
                  <a:schemeClr val="tx1"/>
                </a:solidFill>
              </a:rPr>
              <a:t>Help direct mitigation resources to where they are most needed</a:t>
            </a:r>
          </a:p>
          <a:p>
            <a:pPr marL="342900" indent="-342900">
              <a:buClr>
                <a:schemeClr val="bg1">
                  <a:lumMod val="65000"/>
                </a:schemeClr>
              </a:buClr>
              <a:buFont typeface="Wingdings" panose="05000000000000000000" pitchFamily="2" charset="2"/>
              <a:buChar char="§"/>
            </a:pPr>
            <a:r>
              <a:rPr lang="en-US" sz="2000" dirty="0">
                <a:solidFill>
                  <a:schemeClr val="tx1"/>
                </a:solidFill>
              </a:rPr>
              <a:t>Provide access to FEMA mitigation funding </a:t>
            </a:r>
          </a:p>
        </p:txBody>
      </p:sp>
    </p:spTree>
    <p:extLst>
      <p:ext uri="{BB962C8B-B14F-4D97-AF65-F5344CB8AC3E}">
        <p14:creationId xmlns:p14="http://schemas.microsoft.com/office/powerpoint/2010/main" val="1059496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3618C2A-84D2-44B6-A4E2-20204DD90F23}"/>
              </a:ext>
            </a:extLst>
          </p:cNvPr>
          <p:cNvSpPr>
            <a:spLocks noGrp="1"/>
          </p:cNvSpPr>
          <p:nvPr>
            <p:ph type="ftr" sz="quarter" idx="11"/>
          </p:nvPr>
        </p:nvSpPr>
        <p:spPr/>
        <p:txBody>
          <a:bodyPr/>
          <a:lstStyle/>
          <a:p>
            <a:r>
              <a:rPr lang="en-US" dirty="0"/>
              <a:t>Federal Emergency Management Agency</a:t>
            </a:r>
          </a:p>
        </p:txBody>
      </p:sp>
      <p:sp>
        <p:nvSpPr>
          <p:cNvPr id="3" name="Slide Number Placeholder 2">
            <a:extLst>
              <a:ext uri="{FF2B5EF4-FFF2-40B4-BE49-F238E27FC236}">
                <a16:creationId xmlns:a16="http://schemas.microsoft.com/office/drawing/2014/main" id="{0706902B-7A44-4992-A802-8A607338E8C6}"/>
              </a:ext>
            </a:extLst>
          </p:cNvPr>
          <p:cNvSpPr>
            <a:spLocks noGrp="1"/>
          </p:cNvSpPr>
          <p:nvPr>
            <p:ph type="sldNum" sz="quarter" idx="12"/>
          </p:nvPr>
        </p:nvSpPr>
        <p:spPr/>
        <p:txBody>
          <a:bodyPr/>
          <a:lstStyle/>
          <a:p>
            <a:fld id="{8FCC257D-A786-9244-9E17-CE618C8B9275}" type="slidenum">
              <a:rPr lang="en-US" smtClean="0"/>
              <a:pPr/>
              <a:t>20</a:t>
            </a:fld>
            <a:endParaRPr lang="en-US" dirty="0"/>
          </a:p>
        </p:txBody>
      </p:sp>
      <p:sp>
        <p:nvSpPr>
          <p:cNvPr id="5" name="Title 4">
            <a:extLst>
              <a:ext uri="{FF2B5EF4-FFF2-40B4-BE49-F238E27FC236}">
                <a16:creationId xmlns:a16="http://schemas.microsoft.com/office/drawing/2014/main" id="{EECC5A92-4D66-45B0-886D-94F9BAB37947}"/>
              </a:ext>
            </a:extLst>
          </p:cNvPr>
          <p:cNvSpPr>
            <a:spLocks noGrp="1"/>
          </p:cNvSpPr>
          <p:nvPr>
            <p:ph type="title"/>
          </p:nvPr>
        </p:nvSpPr>
        <p:spPr/>
        <p:txBody>
          <a:bodyPr/>
          <a:lstStyle/>
          <a:p>
            <a:r>
              <a:rPr lang="en-US" dirty="0"/>
              <a:t>Floodprone Property Acquisition / Rain Garden – Cuyahoga Falls, Ohio</a:t>
            </a:r>
          </a:p>
        </p:txBody>
      </p:sp>
      <p:sp>
        <p:nvSpPr>
          <p:cNvPr id="4" name="Content Placeholder 3">
            <a:extLst>
              <a:ext uri="{FF2B5EF4-FFF2-40B4-BE49-F238E27FC236}">
                <a16:creationId xmlns:a16="http://schemas.microsoft.com/office/drawing/2014/main" id="{CE81247E-BEB1-4C78-A385-535AE8F2E909}"/>
              </a:ext>
            </a:extLst>
          </p:cNvPr>
          <p:cNvSpPr>
            <a:spLocks noGrp="1"/>
          </p:cNvSpPr>
          <p:nvPr>
            <p:ph sz="half" idx="2"/>
          </p:nvPr>
        </p:nvSpPr>
        <p:spPr/>
        <p:txBody>
          <a:bodyPr/>
          <a:lstStyle/>
          <a:p>
            <a:r>
              <a:rPr lang="en-US" dirty="0"/>
              <a:t>Photos/description coming</a:t>
            </a:r>
          </a:p>
        </p:txBody>
      </p:sp>
      <p:sp>
        <p:nvSpPr>
          <p:cNvPr id="6" name="Content Placeholder 5">
            <a:extLst>
              <a:ext uri="{FF2B5EF4-FFF2-40B4-BE49-F238E27FC236}">
                <a16:creationId xmlns:a16="http://schemas.microsoft.com/office/drawing/2014/main" id="{47726CC4-3D8D-4C50-8606-756DA0FF26CA}"/>
              </a:ext>
            </a:extLst>
          </p:cNvPr>
          <p:cNvSpPr>
            <a:spLocks noGrp="1"/>
          </p:cNvSpPr>
          <p:nvPr>
            <p:ph sz="half" idx="13"/>
          </p:nvPr>
        </p:nvSpPr>
        <p:spPr/>
        <p:txBody>
          <a:bodyPr/>
          <a:lstStyle/>
          <a:p>
            <a:endParaRPr lang="en-US" dirty="0"/>
          </a:p>
        </p:txBody>
      </p:sp>
      <p:pic>
        <p:nvPicPr>
          <p:cNvPr id="8" name="Picture 7">
            <a:extLst>
              <a:ext uri="{FF2B5EF4-FFF2-40B4-BE49-F238E27FC236}">
                <a16:creationId xmlns:a16="http://schemas.microsoft.com/office/drawing/2014/main" id="{A0799602-F782-444C-88F1-72ACC78A16CB}"/>
              </a:ext>
            </a:extLst>
          </p:cNvPr>
          <p:cNvPicPr>
            <a:picLocks noChangeAspect="1"/>
          </p:cNvPicPr>
          <p:nvPr/>
        </p:nvPicPr>
        <p:blipFill>
          <a:blip r:embed="rId3"/>
          <a:stretch>
            <a:fillRect/>
          </a:stretch>
        </p:blipFill>
        <p:spPr>
          <a:xfrm>
            <a:off x="234570" y="1379318"/>
            <a:ext cx="11710735" cy="5220851"/>
          </a:xfrm>
          <a:prstGeom prst="rect">
            <a:avLst/>
          </a:prstGeom>
        </p:spPr>
      </p:pic>
    </p:spTree>
    <p:extLst>
      <p:ext uri="{BB962C8B-B14F-4D97-AF65-F5344CB8AC3E}">
        <p14:creationId xmlns:p14="http://schemas.microsoft.com/office/powerpoint/2010/main" val="12160891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3618C2A-84D2-44B6-A4E2-20204DD90F23}"/>
              </a:ext>
            </a:extLst>
          </p:cNvPr>
          <p:cNvSpPr>
            <a:spLocks noGrp="1"/>
          </p:cNvSpPr>
          <p:nvPr>
            <p:ph type="ftr" sz="quarter" idx="11"/>
          </p:nvPr>
        </p:nvSpPr>
        <p:spPr/>
        <p:txBody>
          <a:bodyPr/>
          <a:lstStyle/>
          <a:p>
            <a:r>
              <a:rPr lang="en-US" dirty="0"/>
              <a:t>Federal Emergency Management Agency</a:t>
            </a:r>
          </a:p>
        </p:txBody>
      </p:sp>
      <p:sp>
        <p:nvSpPr>
          <p:cNvPr id="3" name="Slide Number Placeholder 2">
            <a:extLst>
              <a:ext uri="{FF2B5EF4-FFF2-40B4-BE49-F238E27FC236}">
                <a16:creationId xmlns:a16="http://schemas.microsoft.com/office/drawing/2014/main" id="{0706902B-7A44-4992-A802-8A607338E8C6}"/>
              </a:ext>
            </a:extLst>
          </p:cNvPr>
          <p:cNvSpPr>
            <a:spLocks noGrp="1"/>
          </p:cNvSpPr>
          <p:nvPr>
            <p:ph type="sldNum" sz="quarter" idx="12"/>
          </p:nvPr>
        </p:nvSpPr>
        <p:spPr/>
        <p:txBody>
          <a:bodyPr/>
          <a:lstStyle/>
          <a:p>
            <a:fld id="{8FCC257D-A786-9244-9E17-CE618C8B9275}" type="slidenum">
              <a:rPr lang="en-US" smtClean="0"/>
              <a:pPr/>
              <a:t>21</a:t>
            </a:fld>
            <a:endParaRPr lang="en-US" dirty="0"/>
          </a:p>
        </p:txBody>
      </p:sp>
      <p:sp>
        <p:nvSpPr>
          <p:cNvPr id="5" name="Title 4">
            <a:extLst>
              <a:ext uri="{FF2B5EF4-FFF2-40B4-BE49-F238E27FC236}">
                <a16:creationId xmlns:a16="http://schemas.microsoft.com/office/drawing/2014/main" id="{EECC5A92-4D66-45B0-886D-94F9BAB37947}"/>
              </a:ext>
            </a:extLst>
          </p:cNvPr>
          <p:cNvSpPr>
            <a:spLocks noGrp="1"/>
          </p:cNvSpPr>
          <p:nvPr>
            <p:ph type="title"/>
          </p:nvPr>
        </p:nvSpPr>
        <p:spPr/>
        <p:txBody>
          <a:bodyPr/>
          <a:lstStyle/>
          <a:p>
            <a:r>
              <a:rPr lang="en-US" dirty="0"/>
              <a:t>Power Line Strengthening,  Wind/Winter Storm Mitigation – Kiowa, Kansas</a:t>
            </a:r>
          </a:p>
        </p:txBody>
      </p:sp>
      <p:sp>
        <p:nvSpPr>
          <p:cNvPr id="4" name="Content Placeholder 3">
            <a:extLst>
              <a:ext uri="{FF2B5EF4-FFF2-40B4-BE49-F238E27FC236}">
                <a16:creationId xmlns:a16="http://schemas.microsoft.com/office/drawing/2014/main" id="{CE81247E-BEB1-4C78-A385-535AE8F2E909}"/>
              </a:ext>
            </a:extLst>
          </p:cNvPr>
          <p:cNvSpPr>
            <a:spLocks noGrp="1"/>
          </p:cNvSpPr>
          <p:nvPr>
            <p:ph sz="half" idx="2"/>
          </p:nvPr>
        </p:nvSpPr>
        <p:spPr>
          <a:xfrm>
            <a:off x="397865" y="1524000"/>
            <a:ext cx="5129793" cy="4237597"/>
          </a:xfrm>
        </p:spPr>
        <p:txBody>
          <a:bodyPr/>
          <a:lstStyle/>
          <a:p>
            <a:pPr marL="0" indent="0">
              <a:buNone/>
            </a:pPr>
            <a:endParaRPr lang="en-US" dirty="0"/>
          </a:p>
        </p:txBody>
      </p:sp>
      <p:pic>
        <p:nvPicPr>
          <p:cNvPr id="10" name="Content Placeholder 9">
            <a:extLst>
              <a:ext uri="{FF2B5EF4-FFF2-40B4-BE49-F238E27FC236}">
                <a16:creationId xmlns:a16="http://schemas.microsoft.com/office/drawing/2014/main" id="{A8C4B41D-E315-498E-B264-F4906902B011}"/>
              </a:ext>
            </a:extLst>
          </p:cNvPr>
          <p:cNvPicPr>
            <a:picLocks noGrp="1" noChangeAspect="1"/>
          </p:cNvPicPr>
          <p:nvPr>
            <p:ph sz="half" idx="13"/>
          </p:nvPr>
        </p:nvPicPr>
        <p:blipFill>
          <a:blip r:embed="rId3"/>
          <a:stretch>
            <a:fillRect/>
          </a:stretch>
        </p:blipFill>
        <p:spPr>
          <a:xfrm>
            <a:off x="6145800" y="1746709"/>
            <a:ext cx="5817091" cy="4559071"/>
          </a:xfrm>
        </p:spPr>
      </p:pic>
      <p:pic>
        <p:nvPicPr>
          <p:cNvPr id="8" name="Picture 7">
            <a:extLst>
              <a:ext uri="{FF2B5EF4-FFF2-40B4-BE49-F238E27FC236}">
                <a16:creationId xmlns:a16="http://schemas.microsoft.com/office/drawing/2014/main" id="{8CCC2096-9314-4948-BBA0-42FBE784F08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9109" y="2285999"/>
            <a:ext cx="5298549" cy="4496197"/>
          </a:xfrm>
          <a:prstGeom prst="rect">
            <a:avLst/>
          </a:prstGeom>
        </p:spPr>
      </p:pic>
    </p:spTree>
    <p:extLst>
      <p:ext uri="{BB962C8B-B14F-4D97-AF65-F5344CB8AC3E}">
        <p14:creationId xmlns:p14="http://schemas.microsoft.com/office/powerpoint/2010/main" val="11308486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3618C2A-84D2-44B6-A4E2-20204DD90F23}"/>
              </a:ext>
            </a:extLst>
          </p:cNvPr>
          <p:cNvSpPr>
            <a:spLocks noGrp="1"/>
          </p:cNvSpPr>
          <p:nvPr>
            <p:ph type="ftr" sz="quarter" idx="11"/>
          </p:nvPr>
        </p:nvSpPr>
        <p:spPr/>
        <p:txBody>
          <a:bodyPr/>
          <a:lstStyle/>
          <a:p>
            <a:r>
              <a:rPr lang="en-US" dirty="0"/>
              <a:t>Federal Emergency Management Agency</a:t>
            </a:r>
          </a:p>
        </p:txBody>
      </p:sp>
      <p:sp>
        <p:nvSpPr>
          <p:cNvPr id="3" name="Slide Number Placeholder 2">
            <a:extLst>
              <a:ext uri="{FF2B5EF4-FFF2-40B4-BE49-F238E27FC236}">
                <a16:creationId xmlns:a16="http://schemas.microsoft.com/office/drawing/2014/main" id="{0706902B-7A44-4992-A802-8A607338E8C6}"/>
              </a:ext>
            </a:extLst>
          </p:cNvPr>
          <p:cNvSpPr>
            <a:spLocks noGrp="1"/>
          </p:cNvSpPr>
          <p:nvPr>
            <p:ph type="sldNum" sz="quarter" idx="12"/>
          </p:nvPr>
        </p:nvSpPr>
        <p:spPr/>
        <p:txBody>
          <a:bodyPr/>
          <a:lstStyle/>
          <a:p>
            <a:fld id="{8FCC257D-A786-9244-9E17-CE618C8B9275}" type="slidenum">
              <a:rPr lang="en-US" smtClean="0"/>
              <a:pPr/>
              <a:t>22</a:t>
            </a:fld>
            <a:endParaRPr lang="en-US" dirty="0"/>
          </a:p>
        </p:txBody>
      </p:sp>
      <p:sp>
        <p:nvSpPr>
          <p:cNvPr id="5" name="Title 4">
            <a:extLst>
              <a:ext uri="{FF2B5EF4-FFF2-40B4-BE49-F238E27FC236}">
                <a16:creationId xmlns:a16="http://schemas.microsoft.com/office/drawing/2014/main" id="{EECC5A92-4D66-45B0-886D-94F9BAB37947}"/>
              </a:ext>
            </a:extLst>
          </p:cNvPr>
          <p:cNvSpPr>
            <a:spLocks noGrp="1"/>
          </p:cNvSpPr>
          <p:nvPr>
            <p:ph type="title"/>
          </p:nvPr>
        </p:nvSpPr>
        <p:spPr/>
        <p:txBody>
          <a:bodyPr/>
          <a:lstStyle/>
          <a:p>
            <a:r>
              <a:rPr lang="en-US" dirty="0"/>
              <a:t>Tornado Saferooms – Joplin, MO</a:t>
            </a:r>
          </a:p>
        </p:txBody>
      </p:sp>
      <p:pic>
        <p:nvPicPr>
          <p:cNvPr id="7" name="Content Placeholder 6">
            <a:extLst>
              <a:ext uri="{FF2B5EF4-FFF2-40B4-BE49-F238E27FC236}">
                <a16:creationId xmlns:a16="http://schemas.microsoft.com/office/drawing/2014/main" id="{712EA02D-A762-4385-9C4A-3BB292ECC16F}"/>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425307" y="1379318"/>
            <a:ext cx="5044618" cy="3473450"/>
          </a:xfrm>
          <a:prstGeom prst="rect">
            <a:avLst/>
          </a:prstGeom>
        </p:spPr>
      </p:pic>
      <p:sp>
        <p:nvSpPr>
          <p:cNvPr id="6" name="Content Placeholder 5">
            <a:extLst>
              <a:ext uri="{FF2B5EF4-FFF2-40B4-BE49-F238E27FC236}">
                <a16:creationId xmlns:a16="http://schemas.microsoft.com/office/drawing/2014/main" id="{47726CC4-3D8D-4C50-8606-756DA0FF26CA}"/>
              </a:ext>
            </a:extLst>
          </p:cNvPr>
          <p:cNvSpPr>
            <a:spLocks noGrp="1"/>
          </p:cNvSpPr>
          <p:nvPr>
            <p:ph sz="half" idx="13"/>
          </p:nvPr>
        </p:nvSpPr>
        <p:spPr/>
        <p:txBody>
          <a:bodyPr/>
          <a:lstStyle/>
          <a:p>
            <a:endParaRPr lang="en-US" dirty="0"/>
          </a:p>
        </p:txBody>
      </p:sp>
      <p:pic>
        <p:nvPicPr>
          <p:cNvPr id="11" name="Picture 10">
            <a:extLst>
              <a:ext uri="{FF2B5EF4-FFF2-40B4-BE49-F238E27FC236}">
                <a16:creationId xmlns:a16="http://schemas.microsoft.com/office/drawing/2014/main" id="{7607EA00-132B-4BBC-BA8A-E12CE333700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33800" y="4467225"/>
            <a:ext cx="8305800" cy="2167576"/>
          </a:xfrm>
          <a:prstGeom prst="rect">
            <a:avLst/>
          </a:prstGeom>
        </p:spPr>
      </p:pic>
      <p:pic>
        <p:nvPicPr>
          <p:cNvPr id="9" name="Picture 8">
            <a:extLst>
              <a:ext uri="{FF2B5EF4-FFF2-40B4-BE49-F238E27FC236}">
                <a16:creationId xmlns:a16="http://schemas.microsoft.com/office/drawing/2014/main" id="{1163FBB1-17A5-4B48-98EA-08D768B7E79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576287" y="381000"/>
            <a:ext cx="5151902" cy="4086225"/>
          </a:xfrm>
          <a:prstGeom prst="rect">
            <a:avLst/>
          </a:prstGeom>
        </p:spPr>
      </p:pic>
    </p:spTree>
    <p:extLst>
      <p:ext uri="{BB962C8B-B14F-4D97-AF65-F5344CB8AC3E}">
        <p14:creationId xmlns:p14="http://schemas.microsoft.com/office/powerpoint/2010/main" val="30983967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9178C851-B583-4882-826B-52A35977C945}"/>
              </a:ext>
            </a:extLst>
          </p:cNvPr>
          <p:cNvSpPr>
            <a:spLocks noGrp="1"/>
          </p:cNvSpPr>
          <p:nvPr>
            <p:ph type="title"/>
          </p:nvPr>
        </p:nvSpPr>
        <p:spPr>
          <a:xfrm>
            <a:off x="762000" y="762000"/>
            <a:ext cx="8382000" cy="465137"/>
          </a:xfrm>
        </p:spPr>
        <p:txBody>
          <a:bodyPr/>
          <a:lstStyle/>
          <a:p>
            <a:pPr>
              <a:spcBef>
                <a:spcPct val="100000"/>
              </a:spcBef>
              <a:buSzPct val="99000"/>
            </a:pPr>
            <a:r>
              <a:rPr lang="en-US" sz="2800" b="0" i="0" u="none" strike="noStrike" baseline="0" dirty="0">
                <a:solidFill>
                  <a:srgbClr val="005288"/>
                </a:solidFill>
                <a:latin typeface="Franklin Gothic Medium" panose="020B0603020102020204" pitchFamily="34" charset="0"/>
              </a:rPr>
              <a:t>Kansas Division of Emergency Management (KDEM)</a:t>
            </a:r>
            <a:endParaRPr lang="en-US" altLang="en-US" sz="2800" dirty="0">
              <a:solidFill>
                <a:srgbClr val="005288"/>
              </a:solidFill>
              <a:latin typeface="Franklin Gothic Medium" panose="020B0603020102020204" pitchFamily="34" charset="0"/>
            </a:endParaRPr>
          </a:p>
        </p:txBody>
      </p:sp>
      <p:sp>
        <p:nvSpPr>
          <p:cNvPr id="4" name="Footer Placeholder 3">
            <a:extLst>
              <a:ext uri="{FF2B5EF4-FFF2-40B4-BE49-F238E27FC236}">
                <a16:creationId xmlns:a16="http://schemas.microsoft.com/office/drawing/2014/main" id="{91C1A36E-303F-4BF7-A3CF-EB77C7C5B199}"/>
              </a:ext>
            </a:extLst>
          </p:cNvPr>
          <p:cNvSpPr>
            <a:spLocks noGrp="1"/>
          </p:cNvSpPr>
          <p:nvPr>
            <p:ph type="ftr" sz="quarter" idx="5"/>
          </p:nvPr>
        </p:nvSpPr>
        <p:spPr/>
        <p:txBody>
          <a:bodyPr/>
          <a:lstStyle/>
          <a:p>
            <a:pPr marL="12700">
              <a:lnSpc>
                <a:spcPts val="1425"/>
              </a:lnSpc>
            </a:pPr>
            <a:r>
              <a:rPr lang="en-US" spc="-5"/>
              <a:t>Federal</a:t>
            </a:r>
            <a:r>
              <a:rPr lang="en-US" spc="-25"/>
              <a:t> </a:t>
            </a:r>
            <a:r>
              <a:rPr lang="en-US" spc="-5"/>
              <a:t>Emergency</a:t>
            </a:r>
            <a:r>
              <a:rPr lang="en-US" spc="-35"/>
              <a:t> </a:t>
            </a:r>
            <a:r>
              <a:rPr lang="en-US" spc="-5"/>
              <a:t>Management</a:t>
            </a:r>
            <a:r>
              <a:rPr lang="en-US" spc="-90"/>
              <a:t> </a:t>
            </a:r>
            <a:r>
              <a:rPr lang="en-US" spc="-5"/>
              <a:t>Agency</a:t>
            </a:r>
            <a:endParaRPr lang="en-US" spc="-5" dirty="0"/>
          </a:p>
        </p:txBody>
      </p:sp>
      <p:sp>
        <p:nvSpPr>
          <p:cNvPr id="3" name="Text Placeholder 2">
            <a:extLst>
              <a:ext uri="{FF2B5EF4-FFF2-40B4-BE49-F238E27FC236}">
                <a16:creationId xmlns:a16="http://schemas.microsoft.com/office/drawing/2014/main" id="{138AA192-6A20-4C86-8B19-AFC75ED2A0CB}"/>
              </a:ext>
            </a:extLst>
          </p:cNvPr>
          <p:cNvSpPr>
            <a:spLocks noGrp="1"/>
          </p:cNvSpPr>
          <p:nvPr>
            <p:ph type="body" idx="1"/>
          </p:nvPr>
        </p:nvSpPr>
        <p:spPr>
          <a:xfrm>
            <a:off x="762001" y="1752600"/>
            <a:ext cx="10439400" cy="1676400"/>
          </a:xfrm>
        </p:spPr>
        <p:txBody>
          <a:bodyPr/>
          <a:lstStyle/>
          <a:p>
            <a:pPr marL="0" indent="0">
              <a:buNone/>
            </a:pPr>
            <a:r>
              <a:rPr lang="en-US" dirty="0">
                <a:solidFill>
                  <a:schemeClr val="tx1"/>
                </a:solidFill>
              </a:rPr>
              <a:t>For questions about KDEMs administration of grant programs and deadlines.</a:t>
            </a:r>
          </a:p>
          <a:p>
            <a:pPr marL="0" indent="0">
              <a:buNone/>
            </a:pPr>
            <a:endParaRPr lang="en-US" dirty="0">
              <a:solidFill>
                <a:schemeClr val="tx1"/>
              </a:solidFill>
            </a:endParaRPr>
          </a:p>
          <a:p>
            <a:pPr marL="0" indent="0">
              <a:buNone/>
            </a:pPr>
            <a:r>
              <a:rPr lang="en-US" b="1" dirty="0">
                <a:solidFill>
                  <a:schemeClr val="tx1"/>
                </a:solidFill>
              </a:rPr>
              <a:t>Stephanie Goodman, State Hazard Mitigation Officer</a:t>
            </a:r>
          </a:p>
          <a:p>
            <a:pPr marL="0" indent="0">
              <a:buNone/>
            </a:pPr>
            <a:r>
              <a:rPr lang="en-US" dirty="0">
                <a:solidFill>
                  <a:srgbClr val="7030A0"/>
                </a:solidFill>
                <a:hlinkClick r:id="rId2"/>
              </a:rPr>
              <a:t>stephanie.goodman@ks.gov</a:t>
            </a:r>
            <a:endParaRPr lang="en-US" dirty="0">
              <a:solidFill>
                <a:srgbClr val="7030A0"/>
              </a:solidFill>
            </a:endParaRPr>
          </a:p>
          <a:p>
            <a:pPr marL="0" indent="0">
              <a:buNone/>
            </a:pPr>
            <a:r>
              <a:rPr lang="en-US" dirty="0">
                <a:solidFill>
                  <a:schemeClr val="tx1"/>
                </a:solidFill>
              </a:rPr>
              <a:t>(785)207-2396</a:t>
            </a:r>
          </a:p>
          <a:p>
            <a:pPr marL="0" indent="0">
              <a:buNone/>
            </a:pPr>
            <a:endParaRPr lang="en-US" dirty="0">
              <a:solidFill>
                <a:srgbClr val="7030A0"/>
              </a:solidFill>
            </a:endParaRPr>
          </a:p>
        </p:txBody>
      </p:sp>
      <p:sp>
        <p:nvSpPr>
          <p:cNvPr id="7" name="Text Placeholder 2">
            <a:extLst>
              <a:ext uri="{FF2B5EF4-FFF2-40B4-BE49-F238E27FC236}">
                <a16:creationId xmlns:a16="http://schemas.microsoft.com/office/drawing/2014/main" id="{ABA18EAF-DD8F-4B49-804F-160BC567F9E6}"/>
              </a:ext>
            </a:extLst>
          </p:cNvPr>
          <p:cNvSpPr txBox="1">
            <a:spLocks/>
          </p:cNvSpPr>
          <p:nvPr/>
        </p:nvSpPr>
        <p:spPr bwMode="auto">
          <a:xfrm>
            <a:off x="762000" y="3925095"/>
            <a:ext cx="10439400" cy="1752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57175" indent="-260350" algn="l" defTabSz="342900" rtl="0" eaLnBrk="0" fontAlgn="base" hangingPunct="0">
              <a:lnSpc>
                <a:spcPts val="1950"/>
              </a:lnSpc>
              <a:spcBef>
                <a:spcPts val="750"/>
              </a:spcBef>
              <a:spcAft>
                <a:spcPct val="0"/>
              </a:spcAft>
              <a:buClr>
                <a:srgbClr val="005A82"/>
              </a:buClr>
              <a:buFont typeface="Arial" panose="020B0604020202020204" pitchFamily="34" charset="0"/>
              <a:buChar char="•"/>
              <a:defRPr sz="2400" b="0" i="0" kern="1200">
                <a:solidFill>
                  <a:schemeClr val="bg1"/>
                </a:solidFill>
                <a:latin typeface="Franklin Gothic Book"/>
                <a:ea typeface="+mn-ea"/>
                <a:cs typeface="Franklin Gothic Book"/>
              </a:defRPr>
            </a:lvl1pPr>
            <a:lvl2pPr marL="557213" indent="-214313" algn="l" defTabSz="342900" rtl="0" eaLnBrk="0" fontAlgn="base" hangingPunct="0">
              <a:spcBef>
                <a:spcPts val="750"/>
              </a:spcBef>
              <a:spcAft>
                <a:spcPct val="0"/>
              </a:spcAft>
              <a:buClr>
                <a:srgbClr val="005A82"/>
              </a:buClr>
              <a:buSzPct val="50000"/>
              <a:buFont typeface="Courier New" panose="02070309020205020404" pitchFamily="49" charset="0"/>
              <a:buChar char="o"/>
              <a:defRPr sz="1200" kern="1200">
                <a:solidFill>
                  <a:srgbClr val="404040"/>
                </a:solidFill>
                <a:latin typeface="Franklin Gothic Medium" panose="020B0603020102020204" pitchFamily="34" charset="0"/>
                <a:ea typeface="+mn-ea"/>
                <a:cs typeface="Times New Roman" panose="02020603050405020304" pitchFamily="18" charset="0"/>
              </a:defRPr>
            </a:lvl2pPr>
            <a:lvl3pPr marL="857250" indent="-171450" algn="l" defTabSz="342900" rtl="0" eaLnBrk="0" fontAlgn="base" hangingPunct="0">
              <a:spcBef>
                <a:spcPts val="750"/>
              </a:spcBef>
              <a:spcAft>
                <a:spcPct val="0"/>
              </a:spcAft>
              <a:buFont typeface="Arial" panose="020B0604020202020204" pitchFamily="34" charset="0"/>
              <a:buChar char="•"/>
              <a:defRPr sz="1000" kern="1200">
                <a:solidFill>
                  <a:srgbClr val="404040"/>
                </a:solidFill>
                <a:latin typeface="Franklin Gothic Medium" panose="020B0603020102020204" pitchFamily="34" charset="0"/>
                <a:ea typeface="+mn-ea"/>
                <a:cs typeface="Times New Roman" panose="02020603050405020304" pitchFamily="18" charset="0"/>
              </a:defRPr>
            </a:lvl3pPr>
            <a:lvl4pPr marL="12001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Times New Roman" panose="02020603050405020304" pitchFamily="18" charset="0"/>
              </a:defRPr>
            </a:lvl4pPr>
            <a:lvl5pPr marL="1543050" indent="-171450" algn="l" defTabSz="342900" rtl="0" eaLnBrk="0" fontAlgn="base" hangingPunct="0">
              <a:spcBef>
                <a:spcPct val="20000"/>
              </a:spcBef>
              <a:spcAft>
                <a:spcPct val="0"/>
              </a:spcAft>
              <a:buFont typeface="Arial" panose="020B0604020202020204" pitchFamily="34" charset="0"/>
              <a:buChar char="»"/>
              <a:defRPr sz="1500" kern="1200">
                <a:solidFill>
                  <a:schemeClr val="tx1"/>
                </a:solidFill>
                <a:latin typeface="+mn-lt"/>
                <a:ea typeface="+mn-ea"/>
                <a:cs typeface="Times New Roman" panose="02020603050405020304" pitchFamily="18"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Font typeface="Arial" panose="020B0604020202020204" pitchFamily="34" charset="0"/>
              <a:buNone/>
            </a:pPr>
            <a:r>
              <a:rPr lang="en-US" dirty="0">
                <a:solidFill>
                  <a:schemeClr val="tx1"/>
                </a:solidFill>
              </a:rPr>
              <a:t>For questions about KDEMs regional mitigation planning efforts.</a:t>
            </a:r>
          </a:p>
          <a:p>
            <a:pPr marL="0" indent="0">
              <a:buFont typeface="Arial" panose="020B0604020202020204" pitchFamily="34" charset="0"/>
              <a:buNone/>
            </a:pPr>
            <a:endParaRPr lang="en-US" dirty="0">
              <a:solidFill>
                <a:schemeClr val="tx1"/>
              </a:solidFill>
            </a:endParaRPr>
          </a:p>
          <a:p>
            <a:pPr marL="0" indent="0">
              <a:buFont typeface="Arial" panose="020B0604020202020204" pitchFamily="34" charset="0"/>
              <a:buNone/>
            </a:pPr>
            <a:r>
              <a:rPr lang="en-US" b="1" dirty="0">
                <a:solidFill>
                  <a:schemeClr val="tx1"/>
                </a:solidFill>
              </a:rPr>
              <a:t>Austin Bork, Mitigation Planner</a:t>
            </a:r>
          </a:p>
          <a:p>
            <a:pPr marL="0" indent="0">
              <a:buFont typeface="Arial" panose="020B0604020202020204" pitchFamily="34" charset="0"/>
              <a:buNone/>
            </a:pPr>
            <a:r>
              <a:rPr lang="en-US" dirty="0">
                <a:solidFill>
                  <a:srgbClr val="7030A0"/>
                </a:solidFill>
                <a:hlinkClick r:id="rId3"/>
              </a:rPr>
              <a:t>austin.bork@ks.gov</a:t>
            </a:r>
            <a:endParaRPr lang="en-US" dirty="0">
              <a:solidFill>
                <a:srgbClr val="7030A0"/>
              </a:solidFill>
            </a:endParaRPr>
          </a:p>
          <a:p>
            <a:pPr marL="0" indent="0">
              <a:buNone/>
            </a:pPr>
            <a:r>
              <a:rPr lang="en-US" dirty="0">
                <a:solidFill>
                  <a:schemeClr val="tx1"/>
                </a:solidFill>
              </a:rPr>
              <a:t>(785)207-1558</a:t>
            </a:r>
          </a:p>
          <a:p>
            <a:pPr marL="0" indent="0">
              <a:buFont typeface="Arial" panose="020B0604020202020204" pitchFamily="34" charset="0"/>
              <a:buNone/>
            </a:pPr>
            <a:endParaRPr lang="en-US" dirty="0">
              <a:solidFill>
                <a:srgbClr val="7030A0"/>
              </a:solidFill>
            </a:endParaRPr>
          </a:p>
        </p:txBody>
      </p:sp>
    </p:spTree>
    <p:extLst>
      <p:ext uri="{BB962C8B-B14F-4D97-AF65-F5344CB8AC3E}">
        <p14:creationId xmlns:p14="http://schemas.microsoft.com/office/powerpoint/2010/main" val="13693854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2">
            <a:extLst>
              <a:ext uri="{FF2B5EF4-FFF2-40B4-BE49-F238E27FC236}">
                <a16:creationId xmlns:a16="http://schemas.microsoft.com/office/drawing/2014/main" id="{6EB495B2-0956-46B1-9FE2-A43FCFB32DD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2400" y="5638800"/>
            <a:ext cx="2246174" cy="1082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1">
            <a:extLst>
              <a:ext uri="{FF2B5EF4-FFF2-40B4-BE49-F238E27FC236}">
                <a16:creationId xmlns:a16="http://schemas.microsoft.com/office/drawing/2014/main" id="{79665261-653E-443B-86F9-84D65F6B7883}"/>
              </a:ext>
            </a:extLst>
          </p:cNvPr>
          <p:cNvSpPr>
            <a:spLocks noGrp="1"/>
          </p:cNvSpPr>
          <p:nvPr>
            <p:ph type="body" sz="quarter" idx="10"/>
          </p:nvPr>
        </p:nvSpPr>
        <p:spPr>
          <a:xfrm>
            <a:off x="694239" y="-12031"/>
            <a:ext cx="10731500" cy="1340144"/>
          </a:xfrm>
        </p:spPr>
        <p:txBody>
          <a:bodyPr/>
          <a:lstStyle/>
          <a:p>
            <a:r>
              <a:rPr lang="en-US" dirty="0"/>
              <a:t>Questions? </a:t>
            </a:r>
          </a:p>
        </p:txBody>
      </p:sp>
      <p:sp>
        <p:nvSpPr>
          <p:cNvPr id="3" name="Text Placeholder 2">
            <a:extLst>
              <a:ext uri="{FF2B5EF4-FFF2-40B4-BE49-F238E27FC236}">
                <a16:creationId xmlns:a16="http://schemas.microsoft.com/office/drawing/2014/main" id="{A9BF38C2-84E6-4DE5-8C66-20EA4775A859}"/>
              </a:ext>
            </a:extLst>
          </p:cNvPr>
          <p:cNvSpPr>
            <a:spLocks noGrp="1"/>
          </p:cNvSpPr>
          <p:nvPr>
            <p:ph type="body" sz="quarter" idx="11"/>
          </p:nvPr>
        </p:nvSpPr>
        <p:spPr>
          <a:xfrm>
            <a:off x="694239" y="914400"/>
            <a:ext cx="10731500" cy="1340144"/>
          </a:xfrm>
        </p:spPr>
        <p:txBody>
          <a:bodyPr/>
          <a:lstStyle/>
          <a:p>
            <a:pPr algn="l"/>
            <a:endParaRPr lang="en-US" dirty="0"/>
          </a:p>
          <a:p>
            <a:pPr algn="l"/>
            <a:endParaRPr lang="en-US" dirty="0"/>
          </a:p>
          <a:p>
            <a:pPr algn="l"/>
            <a:r>
              <a:rPr lang="en-US" dirty="0"/>
              <a:t>FEMA Region 7</a:t>
            </a:r>
          </a:p>
          <a:p>
            <a:pPr algn="l"/>
            <a:r>
              <a:rPr lang="en-US" dirty="0"/>
              <a:t>Joe Chandler, Community Planner – </a:t>
            </a:r>
            <a:r>
              <a:rPr lang="en-US" dirty="0">
                <a:hlinkClick r:id="rId4">
                  <a:extLst>
                    <a:ext uri="{A12FA001-AC4F-418D-AE19-62706E023703}">
                      <ahyp:hlinkClr xmlns:ahyp="http://schemas.microsoft.com/office/drawing/2018/hyperlinkcolor" val="tx"/>
                    </a:ext>
                  </a:extLst>
                </a:hlinkClick>
              </a:rPr>
              <a:t>joe.chandler@fema.dhs.gov</a:t>
            </a:r>
            <a:endParaRPr lang="en-US" dirty="0"/>
          </a:p>
          <a:p>
            <a:pPr algn="l"/>
            <a:r>
              <a:rPr lang="en-US" dirty="0"/>
              <a:t>John Gassmann, HMA Branch Chief – </a:t>
            </a:r>
            <a:r>
              <a:rPr lang="en-US" dirty="0">
                <a:hlinkClick r:id="rId5">
                  <a:extLst>
                    <a:ext uri="{A12FA001-AC4F-418D-AE19-62706E023703}">
                      <ahyp:hlinkClr xmlns:ahyp="http://schemas.microsoft.com/office/drawing/2018/hyperlinkcolor" val="tx"/>
                    </a:ext>
                  </a:extLst>
                </a:hlinkClick>
              </a:rPr>
              <a:t>john.gassmann@fema.dhs.gov</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10;&#10;Description automatically generated">
            <a:extLst>
              <a:ext uri="{FF2B5EF4-FFF2-40B4-BE49-F238E27FC236}">
                <a16:creationId xmlns:a16="http://schemas.microsoft.com/office/drawing/2014/main" id="{C5E70F50-8462-414C-9B1C-878E126FC1B6}"/>
              </a:ext>
            </a:extLst>
          </p:cNvPr>
          <p:cNvPicPr>
            <a:picLocks noChangeAspect="1"/>
          </p:cNvPicPr>
          <p:nvPr/>
        </p:nvPicPr>
        <p:blipFill rotWithShape="1">
          <a:blip r:embed="rId2"/>
          <a:srcRect l="24041" t="17594" r="6" b="7663"/>
          <a:stretch/>
        </p:blipFill>
        <p:spPr>
          <a:xfrm>
            <a:off x="3061678" y="1374540"/>
            <a:ext cx="8392135" cy="4645260"/>
          </a:xfrm>
          <a:prstGeom prst="rect">
            <a:avLst/>
          </a:prstGeom>
        </p:spPr>
      </p:pic>
      <p:sp>
        <p:nvSpPr>
          <p:cNvPr id="6" name="Footer Placeholder 5">
            <a:extLst>
              <a:ext uri="{FF2B5EF4-FFF2-40B4-BE49-F238E27FC236}">
                <a16:creationId xmlns:a16="http://schemas.microsoft.com/office/drawing/2014/main" id="{051252BE-8FD1-43DE-A9AC-112E454033CC}"/>
              </a:ext>
            </a:extLst>
          </p:cNvPr>
          <p:cNvSpPr>
            <a:spLocks noGrp="1"/>
          </p:cNvSpPr>
          <p:nvPr>
            <p:ph type="ftr" sz="quarter" idx="5"/>
          </p:nvPr>
        </p:nvSpPr>
        <p:spPr/>
        <p:txBody>
          <a:bodyPr/>
          <a:lstStyle/>
          <a:p>
            <a:pPr marL="12700">
              <a:lnSpc>
                <a:spcPts val="1425"/>
              </a:lnSpc>
            </a:pPr>
            <a:r>
              <a:rPr lang="en-US" spc="-5"/>
              <a:t>Federal</a:t>
            </a:r>
            <a:r>
              <a:rPr lang="en-US" spc="-25"/>
              <a:t> </a:t>
            </a:r>
            <a:r>
              <a:rPr lang="en-US" spc="-5"/>
              <a:t>Emergency</a:t>
            </a:r>
            <a:r>
              <a:rPr lang="en-US" spc="-35"/>
              <a:t> </a:t>
            </a:r>
            <a:r>
              <a:rPr lang="en-US" spc="-5"/>
              <a:t>Management</a:t>
            </a:r>
            <a:r>
              <a:rPr lang="en-US" spc="-90"/>
              <a:t> </a:t>
            </a:r>
            <a:r>
              <a:rPr lang="en-US" spc="-5"/>
              <a:t>Agency</a:t>
            </a:r>
            <a:endParaRPr lang="en-US" spc="-5" dirty="0"/>
          </a:p>
        </p:txBody>
      </p:sp>
      <p:pic>
        <p:nvPicPr>
          <p:cNvPr id="7" name="Picture 6" descr="Graphical user interface&#10;&#10;Description automatically generated">
            <a:extLst>
              <a:ext uri="{FF2B5EF4-FFF2-40B4-BE49-F238E27FC236}">
                <a16:creationId xmlns:a16="http://schemas.microsoft.com/office/drawing/2014/main" id="{C8E05B77-5600-41AC-B18B-66440D02BF0E}"/>
              </a:ext>
            </a:extLst>
          </p:cNvPr>
          <p:cNvPicPr>
            <a:picLocks noChangeAspect="1"/>
          </p:cNvPicPr>
          <p:nvPr/>
        </p:nvPicPr>
        <p:blipFill rotWithShape="1">
          <a:blip r:embed="rId2"/>
          <a:srcRect l="644" t="24739" r="81870" b="13819"/>
          <a:stretch/>
        </p:blipFill>
        <p:spPr>
          <a:xfrm>
            <a:off x="738186" y="1374540"/>
            <a:ext cx="2309814" cy="4489409"/>
          </a:xfrm>
          <a:prstGeom prst="rect">
            <a:avLst/>
          </a:prstGeom>
          <a:ln w="12700">
            <a:solidFill>
              <a:schemeClr val="tx1"/>
            </a:solidFill>
          </a:ln>
        </p:spPr>
      </p:pic>
      <p:sp>
        <p:nvSpPr>
          <p:cNvPr id="8" name="Title 5">
            <a:extLst>
              <a:ext uri="{FF2B5EF4-FFF2-40B4-BE49-F238E27FC236}">
                <a16:creationId xmlns:a16="http://schemas.microsoft.com/office/drawing/2014/main" id="{72E92294-E53F-4979-AF15-96500CCA61B6}"/>
              </a:ext>
            </a:extLst>
          </p:cNvPr>
          <p:cNvSpPr>
            <a:spLocks noGrp="1"/>
          </p:cNvSpPr>
          <p:nvPr>
            <p:ph type="title"/>
          </p:nvPr>
        </p:nvSpPr>
        <p:spPr>
          <a:xfrm>
            <a:off x="738186" y="761346"/>
            <a:ext cx="10715627" cy="430887"/>
          </a:xfrm>
        </p:spPr>
        <p:txBody>
          <a:bodyPr/>
          <a:lstStyle/>
          <a:p>
            <a:r>
              <a:rPr lang="en-US" sz="2800" dirty="0"/>
              <a:t>FEMA Hazard Mitigation Plan Status</a:t>
            </a:r>
          </a:p>
        </p:txBody>
      </p:sp>
    </p:spTree>
    <p:extLst>
      <p:ext uri="{BB962C8B-B14F-4D97-AF65-F5344CB8AC3E}">
        <p14:creationId xmlns:p14="http://schemas.microsoft.com/office/powerpoint/2010/main" val="20104103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9178C851-B583-4882-826B-52A35977C945}"/>
              </a:ext>
            </a:extLst>
          </p:cNvPr>
          <p:cNvSpPr>
            <a:spLocks noGrp="1"/>
          </p:cNvSpPr>
          <p:nvPr>
            <p:ph type="title"/>
          </p:nvPr>
        </p:nvSpPr>
        <p:spPr>
          <a:xfrm>
            <a:off x="762000" y="762000"/>
            <a:ext cx="7596631" cy="430887"/>
          </a:xfrm>
        </p:spPr>
        <p:txBody>
          <a:bodyPr/>
          <a:lstStyle/>
          <a:p>
            <a:pPr>
              <a:spcBef>
                <a:spcPct val="100000"/>
              </a:spcBef>
              <a:buSzPct val="99000"/>
            </a:pPr>
            <a:r>
              <a:rPr lang="en-US" sz="2800" b="0" i="0" u="none" strike="noStrike" baseline="0" dirty="0">
                <a:solidFill>
                  <a:srgbClr val="005288"/>
                </a:solidFill>
                <a:latin typeface="Franklin Gothic Medium" panose="020B0603020102020204" pitchFamily="34" charset="0"/>
              </a:rPr>
              <a:t>Kansas Regional Planning Areas</a:t>
            </a:r>
            <a:endParaRPr lang="en-US" altLang="en-US" sz="2800" dirty="0">
              <a:solidFill>
                <a:srgbClr val="005288"/>
              </a:solidFill>
              <a:latin typeface="Franklin Gothic Medium" panose="020B0603020102020204" pitchFamily="34" charset="0"/>
            </a:endParaRPr>
          </a:p>
        </p:txBody>
      </p:sp>
      <p:sp>
        <p:nvSpPr>
          <p:cNvPr id="2" name="Content Placeholder 1">
            <a:extLst>
              <a:ext uri="{FF2B5EF4-FFF2-40B4-BE49-F238E27FC236}">
                <a16:creationId xmlns:a16="http://schemas.microsoft.com/office/drawing/2014/main" id="{E75C8D1E-AD38-4A5A-8F47-4F10DA7A7D3A}"/>
              </a:ext>
            </a:extLst>
          </p:cNvPr>
          <p:cNvSpPr>
            <a:spLocks noGrp="1"/>
          </p:cNvSpPr>
          <p:nvPr>
            <p:ph idx="1"/>
          </p:nvPr>
        </p:nvSpPr>
        <p:spPr>
          <a:xfrm>
            <a:off x="2846070" y="2109343"/>
            <a:ext cx="6499859" cy="1107996"/>
          </a:xfrm>
        </p:spPr>
        <p:txBody>
          <a:bodyPr/>
          <a:lstStyle/>
          <a:p>
            <a:pPr>
              <a:spcBef>
                <a:spcPct val="100000"/>
              </a:spcBef>
              <a:buSzPct val="99000"/>
            </a:pPr>
            <a:r>
              <a:rPr lang="en-US" altLang="en-US" kern="1200" dirty="0">
                <a:latin typeface="Arial" panose="020B0604020202020204" pitchFamily="34" charset="0"/>
                <a:cs typeface="Arial" panose="020B0604020202020204" pitchFamily="34" charset="0"/>
                <a:sym typeface="Arial" panose="020B0604020202020204" pitchFamily="34" charset="0"/>
              </a:rPr>
              <a:t>Mitigation is any sustained action taken to reduce or eliminate the long-term risk to human life and property from hazards. </a:t>
            </a:r>
            <a:endParaRPr lang="en-US" dirty="0"/>
          </a:p>
        </p:txBody>
      </p:sp>
      <p:pic>
        <p:nvPicPr>
          <p:cNvPr id="5" name="Picture 4">
            <a:extLst>
              <a:ext uri="{FF2B5EF4-FFF2-40B4-BE49-F238E27FC236}">
                <a16:creationId xmlns:a16="http://schemas.microsoft.com/office/drawing/2014/main" id="{7AFA9411-8A1E-4449-B797-BFF20E5454D7}"/>
              </a:ext>
            </a:extLst>
          </p:cNvPr>
          <p:cNvPicPr>
            <a:picLocks noChangeAspect="1"/>
          </p:cNvPicPr>
          <p:nvPr/>
        </p:nvPicPr>
        <p:blipFill rotWithShape="1">
          <a:blip r:embed="rId2">
            <a:extLst>
              <a:ext uri="{28A0092B-C50C-407E-A947-70E740481C1C}">
                <a14:useLocalDpi xmlns:a14="http://schemas.microsoft.com/office/drawing/2010/main" val="0"/>
              </a:ext>
            </a:extLst>
          </a:blip>
          <a:srcRect t="15681" b="24349"/>
          <a:stretch/>
        </p:blipFill>
        <p:spPr>
          <a:xfrm>
            <a:off x="2019300" y="1524000"/>
            <a:ext cx="8153400" cy="4419600"/>
          </a:xfrm>
          <a:prstGeom prst="rect">
            <a:avLst/>
          </a:prstGeom>
        </p:spPr>
      </p:pic>
      <p:sp>
        <p:nvSpPr>
          <p:cNvPr id="4" name="Footer Placeholder 3">
            <a:extLst>
              <a:ext uri="{FF2B5EF4-FFF2-40B4-BE49-F238E27FC236}">
                <a16:creationId xmlns:a16="http://schemas.microsoft.com/office/drawing/2014/main" id="{91C1A36E-303F-4BF7-A3CF-EB77C7C5B199}"/>
              </a:ext>
            </a:extLst>
          </p:cNvPr>
          <p:cNvSpPr>
            <a:spLocks noGrp="1"/>
          </p:cNvSpPr>
          <p:nvPr>
            <p:ph type="ftr" sz="quarter" idx="5"/>
          </p:nvPr>
        </p:nvSpPr>
        <p:spPr/>
        <p:txBody>
          <a:bodyPr/>
          <a:lstStyle/>
          <a:p>
            <a:pPr marL="12700">
              <a:lnSpc>
                <a:spcPts val="1425"/>
              </a:lnSpc>
            </a:pPr>
            <a:r>
              <a:rPr lang="en-US" spc="-5"/>
              <a:t>Federal</a:t>
            </a:r>
            <a:r>
              <a:rPr lang="en-US" spc="-25"/>
              <a:t> </a:t>
            </a:r>
            <a:r>
              <a:rPr lang="en-US" spc="-5"/>
              <a:t>Emergency</a:t>
            </a:r>
            <a:r>
              <a:rPr lang="en-US" spc="-35"/>
              <a:t> </a:t>
            </a:r>
            <a:r>
              <a:rPr lang="en-US" spc="-5"/>
              <a:t>Management</a:t>
            </a:r>
            <a:r>
              <a:rPr lang="en-US" spc="-90"/>
              <a:t> </a:t>
            </a:r>
            <a:r>
              <a:rPr lang="en-US" spc="-5"/>
              <a:t>Agency</a:t>
            </a:r>
            <a:endParaRPr lang="en-US" spc="-5"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690123-AE94-114A-90B7-4E648A64BF3E}"/>
              </a:ext>
            </a:extLst>
          </p:cNvPr>
          <p:cNvSpPr>
            <a:spLocks noGrp="1"/>
          </p:cNvSpPr>
          <p:nvPr>
            <p:ph type="title"/>
          </p:nvPr>
        </p:nvSpPr>
        <p:spPr>
          <a:xfrm>
            <a:off x="742950" y="795209"/>
            <a:ext cx="7596631" cy="430887"/>
          </a:xfrm>
        </p:spPr>
        <p:txBody>
          <a:bodyPr/>
          <a:lstStyle/>
          <a:p>
            <a:r>
              <a:rPr lang="en-US" sz="2800" dirty="0"/>
              <a:t>The Mitigation Planning Process</a:t>
            </a:r>
          </a:p>
        </p:txBody>
      </p:sp>
      <p:sp>
        <p:nvSpPr>
          <p:cNvPr id="2" name="Footer Placeholder 1">
            <a:extLst>
              <a:ext uri="{FF2B5EF4-FFF2-40B4-BE49-F238E27FC236}">
                <a16:creationId xmlns:a16="http://schemas.microsoft.com/office/drawing/2014/main" id="{F927D8DE-D8F6-4719-A005-24F2572EE314}"/>
              </a:ext>
            </a:extLst>
          </p:cNvPr>
          <p:cNvSpPr>
            <a:spLocks noGrp="1"/>
          </p:cNvSpPr>
          <p:nvPr>
            <p:ph type="ftr" sz="quarter" idx="5"/>
          </p:nvPr>
        </p:nvSpPr>
        <p:spPr/>
        <p:txBody>
          <a:bodyPr/>
          <a:lstStyle/>
          <a:p>
            <a:pPr marL="12700">
              <a:lnSpc>
                <a:spcPts val="1425"/>
              </a:lnSpc>
            </a:pPr>
            <a:r>
              <a:rPr lang="en-US" spc="-5"/>
              <a:t>Federal</a:t>
            </a:r>
            <a:r>
              <a:rPr lang="en-US" spc="-25"/>
              <a:t> </a:t>
            </a:r>
            <a:r>
              <a:rPr lang="en-US" spc="-5"/>
              <a:t>Emergency</a:t>
            </a:r>
            <a:r>
              <a:rPr lang="en-US" spc="-35"/>
              <a:t> </a:t>
            </a:r>
            <a:r>
              <a:rPr lang="en-US" spc="-5"/>
              <a:t>Management</a:t>
            </a:r>
            <a:r>
              <a:rPr lang="en-US" spc="-90"/>
              <a:t> </a:t>
            </a:r>
            <a:r>
              <a:rPr lang="en-US" spc="-5"/>
              <a:t>Agency</a:t>
            </a:r>
            <a:endParaRPr lang="en-US" spc="-5" dirty="0"/>
          </a:p>
        </p:txBody>
      </p:sp>
      <p:graphicFrame>
        <p:nvGraphicFramePr>
          <p:cNvPr id="7" name="Diagram 6">
            <a:extLst>
              <a:ext uri="{FF2B5EF4-FFF2-40B4-BE49-F238E27FC236}">
                <a16:creationId xmlns:a16="http://schemas.microsoft.com/office/drawing/2014/main" id="{800F7DA1-A511-43D4-A12F-91AD4D0F8235}"/>
              </a:ext>
            </a:extLst>
          </p:cNvPr>
          <p:cNvGraphicFramePr/>
          <p:nvPr/>
        </p:nvGraphicFramePr>
        <p:xfrm>
          <a:off x="533400" y="1201765"/>
          <a:ext cx="9467869" cy="43998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a:extLst>
              <a:ext uri="{FF2B5EF4-FFF2-40B4-BE49-F238E27FC236}">
                <a16:creationId xmlns:a16="http://schemas.microsoft.com/office/drawing/2014/main" id="{37ED6A3C-73BF-4E78-B50F-FE9216D7B6CE}"/>
              </a:ext>
            </a:extLst>
          </p:cNvPr>
          <p:cNvPicPr>
            <a:picLocks noChangeAspect="1"/>
          </p:cNvPicPr>
          <p:nvPr/>
        </p:nvPicPr>
        <p:blipFill>
          <a:blip r:embed="rId8"/>
          <a:stretch>
            <a:fillRect/>
          </a:stretch>
        </p:blipFill>
        <p:spPr>
          <a:xfrm>
            <a:off x="8763000" y="1855126"/>
            <a:ext cx="3147748" cy="3147748"/>
          </a:xfrm>
          <a:prstGeom prst="rect">
            <a:avLst/>
          </a:prstGeom>
        </p:spPr>
      </p:pic>
    </p:spTree>
    <p:extLst>
      <p:ext uri="{BB962C8B-B14F-4D97-AF65-F5344CB8AC3E}">
        <p14:creationId xmlns:p14="http://schemas.microsoft.com/office/powerpoint/2010/main" val="26432024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690123-AE94-114A-90B7-4E648A64BF3E}"/>
              </a:ext>
            </a:extLst>
          </p:cNvPr>
          <p:cNvSpPr>
            <a:spLocks noGrp="1"/>
          </p:cNvSpPr>
          <p:nvPr>
            <p:ph type="title"/>
          </p:nvPr>
        </p:nvSpPr>
        <p:spPr>
          <a:xfrm>
            <a:off x="742950" y="795209"/>
            <a:ext cx="7596631" cy="430887"/>
          </a:xfrm>
        </p:spPr>
        <p:txBody>
          <a:bodyPr/>
          <a:lstStyle/>
          <a:p>
            <a:r>
              <a:rPr lang="en-US" sz="2800" dirty="0"/>
              <a:t>Planning Process Stakeholders</a:t>
            </a:r>
          </a:p>
        </p:txBody>
      </p:sp>
      <p:sp>
        <p:nvSpPr>
          <p:cNvPr id="2" name="Footer Placeholder 1">
            <a:extLst>
              <a:ext uri="{FF2B5EF4-FFF2-40B4-BE49-F238E27FC236}">
                <a16:creationId xmlns:a16="http://schemas.microsoft.com/office/drawing/2014/main" id="{F927D8DE-D8F6-4719-A005-24F2572EE314}"/>
              </a:ext>
            </a:extLst>
          </p:cNvPr>
          <p:cNvSpPr>
            <a:spLocks noGrp="1"/>
          </p:cNvSpPr>
          <p:nvPr>
            <p:ph type="ftr" sz="quarter" idx="5"/>
          </p:nvPr>
        </p:nvSpPr>
        <p:spPr/>
        <p:txBody>
          <a:bodyPr/>
          <a:lstStyle/>
          <a:p>
            <a:pPr marL="12700">
              <a:lnSpc>
                <a:spcPts val="1425"/>
              </a:lnSpc>
            </a:pPr>
            <a:r>
              <a:rPr lang="en-US" spc="-5"/>
              <a:t>Federal</a:t>
            </a:r>
            <a:r>
              <a:rPr lang="en-US" spc="-25"/>
              <a:t> </a:t>
            </a:r>
            <a:r>
              <a:rPr lang="en-US" spc="-5"/>
              <a:t>Emergency</a:t>
            </a:r>
            <a:r>
              <a:rPr lang="en-US" spc="-35"/>
              <a:t> </a:t>
            </a:r>
            <a:r>
              <a:rPr lang="en-US" spc="-5"/>
              <a:t>Management</a:t>
            </a:r>
            <a:r>
              <a:rPr lang="en-US" spc="-90"/>
              <a:t> </a:t>
            </a:r>
            <a:r>
              <a:rPr lang="en-US" spc="-5"/>
              <a:t>Agency</a:t>
            </a:r>
            <a:endParaRPr lang="en-US" spc="-5" dirty="0"/>
          </a:p>
        </p:txBody>
      </p:sp>
      <p:sp>
        <p:nvSpPr>
          <p:cNvPr id="6" name="TextBox 5">
            <a:extLst>
              <a:ext uri="{FF2B5EF4-FFF2-40B4-BE49-F238E27FC236}">
                <a16:creationId xmlns:a16="http://schemas.microsoft.com/office/drawing/2014/main" id="{7DC4842A-BE14-4343-9C79-D317994B5AAF}"/>
              </a:ext>
            </a:extLst>
          </p:cNvPr>
          <p:cNvSpPr txBox="1"/>
          <p:nvPr/>
        </p:nvSpPr>
        <p:spPr>
          <a:xfrm>
            <a:off x="609600" y="1528165"/>
            <a:ext cx="6858000" cy="3477875"/>
          </a:xfrm>
          <a:prstGeom prst="rect">
            <a:avLst/>
          </a:prstGeom>
          <a:noFill/>
        </p:spPr>
        <p:txBody>
          <a:bodyPr wrap="square" rtlCol="0">
            <a:spAutoFit/>
          </a:bodyPr>
          <a:lstStyle/>
          <a:p>
            <a:pPr marL="285750" indent="-285750">
              <a:spcBef>
                <a:spcPts val="1200"/>
              </a:spcBef>
              <a:buClr>
                <a:schemeClr val="bg1">
                  <a:lumMod val="65000"/>
                </a:schemeClr>
              </a:buClr>
              <a:buFont typeface="Wingdings" panose="05000000000000000000" pitchFamily="2" charset="2"/>
              <a:buChar char="§"/>
            </a:pPr>
            <a:r>
              <a:rPr lang="en-US" sz="2000" dirty="0">
                <a:effectLst/>
                <a:latin typeface="Franklin Gothic Book"/>
              </a:rPr>
              <a:t>Local and regional agencies involved in hazard mitigation activities</a:t>
            </a:r>
          </a:p>
          <a:p>
            <a:pPr marL="285750" indent="-285750">
              <a:spcBef>
                <a:spcPts val="1200"/>
              </a:spcBef>
              <a:buClr>
                <a:schemeClr val="bg1">
                  <a:lumMod val="65000"/>
                </a:schemeClr>
              </a:buClr>
              <a:buFont typeface="Wingdings" panose="05000000000000000000" pitchFamily="2" charset="2"/>
              <a:buChar char="§"/>
            </a:pPr>
            <a:r>
              <a:rPr lang="en-US" sz="2000" dirty="0">
                <a:effectLst/>
                <a:latin typeface="Franklin Gothic Book"/>
              </a:rPr>
              <a:t>Agencies that have the authority to regulate development</a:t>
            </a:r>
          </a:p>
          <a:p>
            <a:pPr marL="285750" indent="-285750">
              <a:spcBef>
                <a:spcPts val="1200"/>
              </a:spcBef>
              <a:buClr>
                <a:schemeClr val="bg1">
                  <a:lumMod val="65000"/>
                </a:schemeClr>
              </a:buClr>
              <a:buFont typeface="Wingdings" panose="05000000000000000000" pitchFamily="2" charset="2"/>
              <a:buChar char="§"/>
            </a:pPr>
            <a:r>
              <a:rPr lang="en-US" sz="2000" dirty="0">
                <a:effectLst/>
                <a:latin typeface="Franklin Gothic Book"/>
              </a:rPr>
              <a:t>Neighboring communities, including special districts</a:t>
            </a:r>
          </a:p>
          <a:p>
            <a:pPr marL="285750" indent="-285750">
              <a:spcBef>
                <a:spcPts val="1200"/>
              </a:spcBef>
              <a:buClr>
                <a:schemeClr val="bg1">
                  <a:lumMod val="65000"/>
                </a:schemeClr>
              </a:buClr>
              <a:buFont typeface="Wingdings" panose="05000000000000000000" pitchFamily="2" charset="2"/>
              <a:buChar char="§"/>
            </a:pPr>
            <a:r>
              <a:rPr lang="en-US" sz="2000" dirty="0">
                <a:effectLst/>
                <a:latin typeface="Franklin Gothic Book"/>
              </a:rPr>
              <a:t>Representatives of businesses, academia</a:t>
            </a:r>
            <a:r>
              <a:rPr lang="en-US" sz="2000" dirty="0">
                <a:solidFill>
                  <a:srgbClr val="FF0000"/>
                </a:solidFill>
                <a:latin typeface="Franklin Gothic Book"/>
              </a:rPr>
              <a:t>,</a:t>
            </a:r>
            <a:r>
              <a:rPr lang="en-US" sz="2000" dirty="0">
                <a:effectLst/>
                <a:latin typeface="Franklin Gothic Book"/>
              </a:rPr>
              <a:t> and other private entities, such as private utilities and major employers that sustain community lifelines</a:t>
            </a:r>
          </a:p>
          <a:p>
            <a:pPr marL="285750" indent="-285750">
              <a:spcBef>
                <a:spcPts val="1200"/>
              </a:spcBef>
              <a:buClr>
                <a:schemeClr val="bg1">
                  <a:lumMod val="65000"/>
                </a:schemeClr>
              </a:buClr>
              <a:buFont typeface="Wingdings" panose="05000000000000000000" pitchFamily="2" charset="2"/>
              <a:buChar char="§"/>
            </a:pPr>
            <a:r>
              <a:rPr lang="en-US" sz="2000" dirty="0">
                <a:latin typeface="Franklin Gothic Book"/>
              </a:rPr>
              <a:t>N</a:t>
            </a:r>
            <a:r>
              <a:rPr lang="en-US" sz="2000" dirty="0">
                <a:effectLst/>
                <a:latin typeface="Franklin Gothic Book"/>
              </a:rPr>
              <a:t>on-profits including community-based organizations that support underserved communities</a:t>
            </a:r>
            <a:endParaRPr lang="en-US" sz="2000" dirty="0"/>
          </a:p>
        </p:txBody>
      </p:sp>
      <p:pic>
        <p:nvPicPr>
          <p:cNvPr id="12" name="Picture 11">
            <a:extLst>
              <a:ext uri="{FF2B5EF4-FFF2-40B4-BE49-F238E27FC236}">
                <a16:creationId xmlns:a16="http://schemas.microsoft.com/office/drawing/2014/main" id="{FEA8FCAF-319E-43B1-870A-09ADFB85087A}"/>
              </a:ext>
            </a:extLst>
          </p:cNvPr>
          <p:cNvPicPr>
            <a:picLocks noChangeAspect="1"/>
          </p:cNvPicPr>
          <p:nvPr/>
        </p:nvPicPr>
        <p:blipFill>
          <a:blip r:embed="rId3"/>
          <a:stretch>
            <a:fillRect/>
          </a:stretch>
        </p:blipFill>
        <p:spPr>
          <a:xfrm>
            <a:off x="7467600" y="1374470"/>
            <a:ext cx="4109060" cy="4109060"/>
          </a:xfrm>
          <a:prstGeom prst="rect">
            <a:avLst/>
          </a:prstGeom>
        </p:spPr>
      </p:pic>
    </p:spTree>
    <p:extLst>
      <p:ext uri="{BB962C8B-B14F-4D97-AF65-F5344CB8AC3E}">
        <p14:creationId xmlns:p14="http://schemas.microsoft.com/office/powerpoint/2010/main" val="24323285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690123-AE94-114A-90B7-4E648A64BF3E}"/>
              </a:ext>
            </a:extLst>
          </p:cNvPr>
          <p:cNvSpPr>
            <a:spLocks noGrp="1"/>
          </p:cNvSpPr>
          <p:nvPr>
            <p:ph type="title"/>
          </p:nvPr>
        </p:nvSpPr>
        <p:spPr>
          <a:xfrm>
            <a:off x="742950" y="795209"/>
            <a:ext cx="7596631" cy="430887"/>
          </a:xfrm>
        </p:spPr>
        <p:txBody>
          <a:bodyPr/>
          <a:lstStyle/>
          <a:p>
            <a:r>
              <a:rPr lang="en-US" sz="2800" dirty="0"/>
              <a:t>Planning Process Engagement</a:t>
            </a:r>
          </a:p>
        </p:txBody>
      </p:sp>
      <p:sp>
        <p:nvSpPr>
          <p:cNvPr id="2" name="Footer Placeholder 1">
            <a:extLst>
              <a:ext uri="{FF2B5EF4-FFF2-40B4-BE49-F238E27FC236}">
                <a16:creationId xmlns:a16="http://schemas.microsoft.com/office/drawing/2014/main" id="{F927D8DE-D8F6-4719-A005-24F2572EE314}"/>
              </a:ext>
            </a:extLst>
          </p:cNvPr>
          <p:cNvSpPr>
            <a:spLocks noGrp="1"/>
          </p:cNvSpPr>
          <p:nvPr>
            <p:ph type="ftr" sz="quarter" idx="5"/>
          </p:nvPr>
        </p:nvSpPr>
        <p:spPr/>
        <p:txBody>
          <a:bodyPr/>
          <a:lstStyle/>
          <a:p>
            <a:pPr marL="12700">
              <a:lnSpc>
                <a:spcPts val="1425"/>
              </a:lnSpc>
            </a:pPr>
            <a:r>
              <a:rPr lang="en-US" spc="-5"/>
              <a:t>Federal</a:t>
            </a:r>
            <a:r>
              <a:rPr lang="en-US" spc="-25"/>
              <a:t> </a:t>
            </a:r>
            <a:r>
              <a:rPr lang="en-US" spc="-5"/>
              <a:t>Emergency</a:t>
            </a:r>
            <a:r>
              <a:rPr lang="en-US" spc="-35"/>
              <a:t> </a:t>
            </a:r>
            <a:r>
              <a:rPr lang="en-US" spc="-5"/>
              <a:t>Management</a:t>
            </a:r>
            <a:r>
              <a:rPr lang="en-US" spc="-90"/>
              <a:t> </a:t>
            </a:r>
            <a:r>
              <a:rPr lang="en-US" spc="-5"/>
              <a:t>Agency</a:t>
            </a:r>
            <a:endParaRPr lang="en-US" spc="-5" dirty="0"/>
          </a:p>
        </p:txBody>
      </p:sp>
      <p:sp>
        <p:nvSpPr>
          <p:cNvPr id="6" name="TextBox 5">
            <a:extLst>
              <a:ext uri="{FF2B5EF4-FFF2-40B4-BE49-F238E27FC236}">
                <a16:creationId xmlns:a16="http://schemas.microsoft.com/office/drawing/2014/main" id="{7DC4842A-BE14-4343-9C79-D317994B5AAF}"/>
              </a:ext>
            </a:extLst>
          </p:cNvPr>
          <p:cNvSpPr txBox="1"/>
          <p:nvPr/>
        </p:nvSpPr>
        <p:spPr>
          <a:xfrm>
            <a:off x="609600" y="1528165"/>
            <a:ext cx="6858000" cy="4216539"/>
          </a:xfrm>
          <a:prstGeom prst="rect">
            <a:avLst/>
          </a:prstGeom>
          <a:noFill/>
        </p:spPr>
        <p:txBody>
          <a:bodyPr wrap="square" rtlCol="0">
            <a:spAutoFit/>
          </a:bodyPr>
          <a:lstStyle/>
          <a:p>
            <a:pPr marL="285750" indent="-285750">
              <a:spcBef>
                <a:spcPts val="1200"/>
              </a:spcBef>
              <a:buClr>
                <a:schemeClr val="bg1">
                  <a:lumMod val="65000"/>
                </a:schemeClr>
              </a:buClr>
              <a:buFont typeface="Wingdings" panose="05000000000000000000" pitchFamily="2" charset="2"/>
              <a:buChar char="§"/>
            </a:pPr>
            <a:r>
              <a:rPr lang="en-US" sz="2000" dirty="0">
                <a:effectLst/>
                <a:latin typeface="Franklin Gothic Book"/>
              </a:rPr>
              <a:t>Defines “involvement”, “participation”, and “opportunity to be involved” to promote meaningful engagement</a:t>
            </a:r>
          </a:p>
          <a:p>
            <a:pPr marL="285750" indent="-285750">
              <a:spcBef>
                <a:spcPts val="1200"/>
              </a:spcBef>
              <a:buClr>
                <a:schemeClr val="bg1">
                  <a:lumMod val="65000"/>
                </a:schemeClr>
              </a:buClr>
              <a:buFont typeface="Wingdings" panose="05000000000000000000" pitchFamily="2" charset="2"/>
              <a:buChar char="§"/>
            </a:pPr>
            <a:r>
              <a:rPr lang="en-US" sz="2000" dirty="0">
                <a:effectLst/>
                <a:latin typeface="Franklin Gothic Book"/>
              </a:rPr>
              <a:t>Encourages participation from a broader range of stakeholders:</a:t>
            </a:r>
          </a:p>
          <a:p>
            <a:pPr marL="742950" lvl="1" indent="-285750">
              <a:spcBef>
                <a:spcPts val="1200"/>
              </a:spcBef>
              <a:buClr>
                <a:schemeClr val="bg1">
                  <a:lumMod val="65000"/>
                </a:schemeClr>
              </a:buClr>
              <a:buFont typeface="Wingdings" panose="05000000000000000000" pitchFamily="2" charset="2"/>
              <a:buChar char="§"/>
            </a:pPr>
            <a:r>
              <a:rPr lang="en-US" sz="1600" dirty="0">
                <a:effectLst/>
                <a:latin typeface="Franklin Gothic Book"/>
              </a:rPr>
              <a:t>Local and regional agencies involved in hazard mitigation activities</a:t>
            </a:r>
          </a:p>
          <a:p>
            <a:pPr marL="742950" lvl="1" indent="-285750">
              <a:spcBef>
                <a:spcPts val="1200"/>
              </a:spcBef>
              <a:buClr>
                <a:schemeClr val="bg1">
                  <a:lumMod val="65000"/>
                </a:schemeClr>
              </a:buClr>
              <a:buFont typeface="Wingdings" panose="05000000000000000000" pitchFamily="2" charset="2"/>
              <a:buChar char="§"/>
            </a:pPr>
            <a:r>
              <a:rPr lang="en-US" sz="1600" dirty="0">
                <a:effectLst/>
                <a:latin typeface="Franklin Gothic Book"/>
              </a:rPr>
              <a:t>Agencies that have the authority to regulate development</a:t>
            </a:r>
          </a:p>
          <a:p>
            <a:pPr marL="742950" lvl="1" indent="-285750">
              <a:spcBef>
                <a:spcPts val="1200"/>
              </a:spcBef>
              <a:buClr>
                <a:schemeClr val="bg1">
                  <a:lumMod val="65000"/>
                </a:schemeClr>
              </a:buClr>
              <a:buFont typeface="Wingdings" panose="05000000000000000000" pitchFamily="2" charset="2"/>
              <a:buChar char="§"/>
            </a:pPr>
            <a:r>
              <a:rPr lang="en-US" sz="1600" dirty="0">
                <a:effectLst/>
                <a:latin typeface="Franklin Gothic Book"/>
              </a:rPr>
              <a:t>Neighboring communities, including special districts</a:t>
            </a:r>
          </a:p>
          <a:p>
            <a:pPr marL="742950" lvl="1" indent="-285750">
              <a:spcBef>
                <a:spcPts val="1200"/>
              </a:spcBef>
              <a:buClr>
                <a:schemeClr val="bg1">
                  <a:lumMod val="65000"/>
                </a:schemeClr>
              </a:buClr>
              <a:buFont typeface="Wingdings" panose="05000000000000000000" pitchFamily="2" charset="2"/>
              <a:buChar char="§"/>
            </a:pPr>
            <a:r>
              <a:rPr lang="en-US" sz="1600" dirty="0">
                <a:effectLst/>
                <a:latin typeface="Franklin Gothic Book"/>
              </a:rPr>
              <a:t>Representatives of businesses, academia, and other private entities, such as private utilities and major employers that sustain community lifelines</a:t>
            </a:r>
          </a:p>
          <a:p>
            <a:pPr marL="742950" lvl="1" indent="-285750">
              <a:spcBef>
                <a:spcPts val="1200"/>
              </a:spcBef>
              <a:buClr>
                <a:schemeClr val="bg1">
                  <a:lumMod val="65000"/>
                </a:schemeClr>
              </a:buClr>
              <a:buFont typeface="Wingdings" panose="05000000000000000000" pitchFamily="2" charset="2"/>
              <a:buChar char="§"/>
            </a:pPr>
            <a:r>
              <a:rPr lang="en-US" sz="1600" dirty="0">
                <a:effectLst/>
                <a:latin typeface="Franklin Gothic Book"/>
              </a:rPr>
              <a:t>Non-profits including community-based organizations that support underserved communities</a:t>
            </a:r>
          </a:p>
        </p:txBody>
      </p:sp>
      <p:pic>
        <p:nvPicPr>
          <p:cNvPr id="12" name="Picture 11">
            <a:extLst>
              <a:ext uri="{FF2B5EF4-FFF2-40B4-BE49-F238E27FC236}">
                <a16:creationId xmlns:a16="http://schemas.microsoft.com/office/drawing/2014/main" id="{FEA8FCAF-319E-43B1-870A-09ADFB85087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67600" y="1374470"/>
            <a:ext cx="4109060" cy="4109060"/>
          </a:xfrm>
          <a:prstGeom prst="rect">
            <a:avLst/>
          </a:prstGeom>
        </p:spPr>
      </p:pic>
    </p:spTree>
    <p:extLst>
      <p:ext uri="{BB962C8B-B14F-4D97-AF65-F5344CB8AC3E}">
        <p14:creationId xmlns:p14="http://schemas.microsoft.com/office/powerpoint/2010/main" val="17326456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048AB48-56DA-44F9-9910-A3C984E1E739}"/>
              </a:ext>
            </a:extLst>
          </p:cNvPr>
          <p:cNvSpPr>
            <a:spLocks noGrp="1"/>
          </p:cNvSpPr>
          <p:nvPr>
            <p:ph sz="half" idx="1"/>
          </p:nvPr>
        </p:nvSpPr>
        <p:spPr>
          <a:xfrm>
            <a:off x="6324600" y="1981200"/>
            <a:ext cx="5268383" cy="3717544"/>
          </a:xfrm>
        </p:spPr>
        <p:txBody>
          <a:bodyPr vert="horz" lIns="91440" tIns="45720" rIns="91440" bIns="45720" rtlCol="0" anchor="t">
            <a:normAutofit fontScale="47500" lnSpcReduction="20000"/>
          </a:bodyPr>
          <a:lstStyle/>
          <a:p>
            <a:pPr indent="-347345"/>
            <a:r>
              <a:rPr lang="en-US" dirty="0"/>
              <a:t>Connect with your emergency manager.</a:t>
            </a:r>
          </a:p>
          <a:p>
            <a:pPr indent="-347345"/>
            <a:r>
              <a:rPr lang="en-US" dirty="0"/>
              <a:t>Get involved early and stay involved. </a:t>
            </a:r>
          </a:p>
          <a:p>
            <a:pPr marL="342900" marR="0" lvl="0" indent="-347345" algn="l" defTabSz="457200" rtl="0" eaLnBrk="1" fontAlgn="auto" latinLnBrk="0" hangingPunct="1">
              <a:lnSpc>
                <a:spcPts val="2600"/>
              </a:lnSpc>
              <a:spcBef>
                <a:spcPts val="1000"/>
              </a:spcBef>
              <a:spcAft>
                <a:spcPts val="0"/>
              </a:spcAft>
              <a:buClr>
                <a:srgbClr val="BABBBD">
                  <a:lumMod val="75000"/>
                </a:srgbClr>
              </a:buClr>
              <a:buSzTx/>
              <a:buFont typeface="Wingdings" charset="2"/>
              <a:buChar char="§"/>
              <a:tabLst/>
              <a:defRPr/>
            </a:pPr>
            <a:r>
              <a:rPr kumimoji="0" lang="en-US" sz="3800" b="0" i="0" u="none" strike="noStrike" kern="1200" cap="none" spc="0" normalizeH="0" baseline="0" noProof="0" dirty="0">
                <a:ln>
                  <a:noFill/>
                </a:ln>
                <a:solidFill>
                  <a:srgbClr val="000000"/>
                </a:solidFill>
                <a:effectLst/>
                <a:uLnTx/>
                <a:uFillTx/>
                <a:latin typeface="Franklin Gothic Book" panose="020B0503020102020204"/>
                <a:ea typeface="+mn-ea"/>
                <a:cs typeface="+mn-cs"/>
              </a:rPr>
              <a:t>Connect with your emergency manager</a:t>
            </a:r>
          </a:p>
          <a:p>
            <a:pPr marL="342900" marR="0" lvl="0" indent="-347345" algn="l" defTabSz="457200" rtl="0" eaLnBrk="1" fontAlgn="auto" latinLnBrk="0" hangingPunct="1">
              <a:lnSpc>
                <a:spcPts val="2600"/>
              </a:lnSpc>
              <a:spcBef>
                <a:spcPts val="1000"/>
              </a:spcBef>
              <a:spcAft>
                <a:spcPts val="0"/>
              </a:spcAft>
              <a:buClr>
                <a:srgbClr val="BABBBD">
                  <a:lumMod val="75000"/>
                </a:srgbClr>
              </a:buClr>
              <a:buSzTx/>
              <a:buFont typeface="Wingdings" charset="2"/>
              <a:buChar char="§"/>
              <a:tabLst/>
              <a:defRPr/>
            </a:pPr>
            <a:r>
              <a:rPr kumimoji="0" lang="en-US" sz="3800" b="0" i="0" u="none" strike="noStrike" kern="1200" cap="none" spc="0" normalizeH="0" baseline="0" noProof="0" dirty="0">
                <a:ln>
                  <a:noFill/>
                </a:ln>
                <a:solidFill>
                  <a:srgbClr val="000000"/>
                </a:solidFill>
                <a:effectLst/>
                <a:uLnTx/>
                <a:uFillTx/>
                <a:latin typeface="Franklin Gothic Book" panose="020B0503020102020204"/>
                <a:ea typeface="+mn-ea"/>
                <a:cs typeface="+mn-cs"/>
              </a:rPr>
              <a:t>Get involved early and stay involved</a:t>
            </a:r>
          </a:p>
          <a:p>
            <a:pPr marL="342900" marR="0" lvl="0" indent="-347345" algn="l" defTabSz="457200" rtl="0" eaLnBrk="1" fontAlgn="auto" latinLnBrk="0" hangingPunct="1">
              <a:lnSpc>
                <a:spcPts val="2600"/>
              </a:lnSpc>
              <a:spcBef>
                <a:spcPts val="1000"/>
              </a:spcBef>
              <a:spcAft>
                <a:spcPts val="0"/>
              </a:spcAft>
              <a:buClr>
                <a:srgbClr val="BABBBD">
                  <a:lumMod val="75000"/>
                </a:srgbClr>
              </a:buClr>
              <a:buSzTx/>
              <a:buFont typeface="Wingdings" charset="2"/>
              <a:buChar char="§"/>
              <a:tabLst/>
              <a:defRPr/>
            </a:pPr>
            <a:r>
              <a:rPr kumimoji="0" lang="en-US" sz="3800" b="0" i="0" u="none" strike="noStrike" kern="1200" cap="none" spc="0" normalizeH="0" baseline="0" noProof="0" dirty="0">
                <a:ln>
                  <a:noFill/>
                </a:ln>
                <a:solidFill>
                  <a:srgbClr val="000000"/>
                </a:solidFill>
                <a:effectLst/>
                <a:uLnTx/>
                <a:uFillTx/>
                <a:latin typeface="Franklin Gothic Book" panose="020B0503020102020204"/>
                <a:ea typeface="+mn-ea"/>
                <a:cs typeface="+mn-cs"/>
              </a:rPr>
              <a:t>Use your engagement skills</a:t>
            </a:r>
          </a:p>
          <a:p>
            <a:pPr marL="342900" marR="0" lvl="0" indent="-347345" algn="l" defTabSz="457200" rtl="0" eaLnBrk="1" fontAlgn="auto" latinLnBrk="0" hangingPunct="1">
              <a:lnSpc>
                <a:spcPts val="2600"/>
              </a:lnSpc>
              <a:spcBef>
                <a:spcPts val="1000"/>
              </a:spcBef>
              <a:spcAft>
                <a:spcPts val="0"/>
              </a:spcAft>
              <a:buClr>
                <a:srgbClr val="BABBBD">
                  <a:lumMod val="75000"/>
                </a:srgbClr>
              </a:buClr>
              <a:buSzTx/>
              <a:buFont typeface="Wingdings" charset="2"/>
              <a:buChar char="§"/>
              <a:tabLst/>
              <a:defRPr/>
            </a:pPr>
            <a:r>
              <a:rPr kumimoji="0" lang="en-US" sz="3800" b="0" i="0" u="none" strike="noStrike" kern="1200" cap="none" spc="0" normalizeH="0" baseline="0" noProof="0" dirty="0">
                <a:ln>
                  <a:noFill/>
                </a:ln>
                <a:solidFill>
                  <a:srgbClr val="000000"/>
                </a:solidFill>
                <a:effectLst/>
                <a:uLnTx/>
                <a:uFillTx/>
                <a:latin typeface="Franklin Gothic Book" panose="020B0503020102020204"/>
                <a:ea typeface="+mn-ea"/>
                <a:cs typeface="+mn-cs"/>
              </a:rPr>
              <a:t>Provide your knowledge of the built environment</a:t>
            </a:r>
          </a:p>
          <a:p>
            <a:pPr marL="342900" marR="0" lvl="0" indent="-347345" algn="l" defTabSz="457200" rtl="0" eaLnBrk="1" fontAlgn="auto" latinLnBrk="0" hangingPunct="1">
              <a:lnSpc>
                <a:spcPts val="2600"/>
              </a:lnSpc>
              <a:spcBef>
                <a:spcPts val="1000"/>
              </a:spcBef>
              <a:spcAft>
                <a:spcPts val="0"/>
              </a:spcAft>
              <a:buClr>
                <a:srgbClr val="BABBBD">
                  <a:lumMod val="75000"/>
                </a:srgbClr>
              </a:buClr>
              <a:buSzTx/>
              <a:buFont typeface="Wingdings" charset="2"/>
              <a:buChar char="§"/>
              <a:tabLst/>
              <a:defRPr/>
            </a:pPr>
            <a:r>
              <a:rPr kumimoji="0" lang="en-US" sz="3800" b="0" i="0" u="none" strike="noStrike" kern="1200" cap="none" spc="0" normalizeH="0" baseline="0" noProof="0" dirty="0">
                <a:ln>
                  <a:noFill/>
                </a:ln>
                <a:solidFill>
                  <a:srgbClr val="000000"/>
                </a:solidFill>
                <a:effectLst/>
                <a:uLnTx/>
                <a:uFillTx/>
                <a:latin typeface="Franklin Gothic Book" panose="020B0503020102020204"/>
                <a:ea typeface="+mn-ea"/>
                <a:cs typeface="+mn-cs"/>
              </a:rPr>
              <a:t>Contribute data, knowledge</a:t>
            </a:r>
            <a:r>
              <a:rPr lang="en-US" sz="3800" kern="1200" dirty="0">
                <a:solidFill>
                  <a:schemeClr val="tx1"/>
                </a:solidFill>
                <a:cs typeface="+mn-cs"/>
              </a:rPr>
              <a:t>,</a:t>
            </a:r>
            <a:r>
              <a:rPr kumimoji="0" lang="en-US" sz="3800" b="0" i="0" u="none" strike="noStrike" kern="1200" cap="none" spc="0" normalizeH="0" baseline="0" noProof="0" dirty="0">
                <a:ln>
                  <a:noFill/>
                </a:ln>
                <a:solidFill>
                  <a:srgbClr val="FF0000"/>
                </a:solidFill>
                <a:effectLst/>
                <a:uLnTx/>
                <a:uFillTx/>
                <a:latin typeface="Franklin Gothic Book" panose="020B0503020102020204"/>
                <a:ea typeface="+mn-ea"/>
                <a:cs typeface="+mn-cs"/>
              </a:rPr>
              <a:t> </a:t>
            </a:r>
            <a:r>
              <a:rPr kumimoji="0" lang="en-US" sz="3800" b="0" i="0" u="none" strike="noStrike" kern="1200" cap="none" spc="0" normalizeH="0" baseline="0" noProof="0" dirty="0">
                <a:ln>
                  <a:noFill/>
                </a:ln>
                <a:solidFill>
                  <a:srgbClr val="000000"/>
                </a:solidFill>
                <a:effectLst/>
                <a:uLnTx/>
                <a:uFillTx/>
                <a:latin typeface="Franklin Gothic Book" panose="020B0503020102020204"/>
                <a:ea typeface="+mn-ea"/>
                <a:cs typeface="+mn-cs"/>
              </a:rPr>
              <a:t>and perspective</a:t>
            </a:r>
          </a:p>
          <a:p>
            <a:pPr indent="-347345"/>
            <a:r>
              <a:rPr lang="en-US" dirty="0"/>
              <a:t>Bring your knowledge of the built environment.</a:t>
            </a:r>
          </a:p>
          <a:p>
            <a:pPr indent="-347345"/>
            <a:r>
              <a:rPr lang="en-US" dirty="0"/>
              <a:t>Contribute data, knowledge</a:t>
            </a:r>
            <a:r>
              <a:rPr lang="en-US" dirty="0">
                <a:solidFill>
                  <a:srgbClr val="FF0000"/>
                </a:solidFill>
              </a:rPr>
              <a:t>, </a:t>
            </a:r>
            <a:r>
              <a:rPr lang="en-US" dirty="0"/>
              <a:t>and perspective. </a:t>
            </a:r>
          </a:p>
          <a:p>
            <a:pPr indent="-347345"/>
            <a:r>
              <a:rPr lang="en-US" dirty="0"/>
              <a:t>Connect with your emergency manager.</a:t>
            </a:r>
          </a:p>
          <a:p>
            <a:pPr indent="-347345"/>
            <a:r>
              <a:rPr lang="en-US" dirty="0"/>
              <a:t>Get involved early and stay involved. </a:t>
            </a:r>
          </a:p>
          <a:p>
            <a:pPr indent="-347345"/>
            <a:r>
              <a:rPr lang="en-US" dirty="0"/>
              <a:t>Use your engagement skills.</a:t>
            </a:r>
          </a:p>
          <a:p>
            <a:pPr indent="-347345"/>
            <a:r>
              <a:rPr lang="en-US" dirty="0"/>
              <a:t>Bring your knowledge of the built environment.</a:t>
            </a:r>
          </a:p>
          <a:p>
            <a:pPr indent="-347345"/>
            <a:r>
              <a:rPr lang="en-US" dirty="0"/>
              <a:t>Contribute data, knowledge</a:t>
            </a:r>
            <a:r>
              <a:rPr lang="en-US" dirty="0">
                <a:solidFill>
                  <a:srgbClr val="FF0000"/>
                </a:solidFill>
              </a:rPr>
              <a:t>, </a:t>
            </a:r>
            <a:r>
              <a:rPr lang="en-US" dirty="0"/>
              <a:t>and perspective. </a:t>
            </a:r>
          </a:p>
          <a:p>
            <a:pPr indent="-347345"/>
            <a:endParaRPr lang="en-US" dirty="0"/>
          </a:p>
        </p:txBody>
      </p:sp>
      <p:sp>
        <p:nvSpPr>
          <p:cNvPr id="3" name="Title 2">
            <a:extLst>
              <a:ext uri="{FF2B5EF4-FFF2-40B4-BE49-F238E27FC236}">
                <a16:creationId xmlns:a16="http://schemas.microsoft.com/office/drawing/2014/main" id="{47E75DF6-9D6E-41C1-AEE4-8CD5B2460B7E}"/>
              </a:ext>
            </a:extLst>
          </p:cNvPr>
          <p:cNvSpPr>
            <a:spLocks noGrp="1"/>
          </p:cNvSpPr>
          <p:nvPr>
            <p:ph type="title"/>
          </p:nvPr>
        </p:nvSpPr>
        <p:spPr>
          <a:xfrm>
            <a:off x="6337570" y="1609526"/>
            <a:ext cx="4833555" cy="743347"/>
          </a:xfrm>
        </p:spPr>
        <p:txBody>
          <a:bodyPr>
            <a:normAutofit/>
          </a:bodyPr>
          <a:lstStyle/>
          <a:p>
            <a:r>
              <a:rPr lang="en-US" sz="2800" dirty="0"/>
              <a:t>Know Your Role in the Process</a:t>
            </a:r>
          </a:p>
        </p:txBody>
      </p:sp>
      <p:pic>
        <p:nvPicPr>
          <p:cNvPr id="16" name="Picture 15">
            <a:extLst>
              <a:ext uri="{FF2B5EF4-FFF2-40B4-BE49-F238E27FC236}">
                <a16:creationId xmlns:a16="http://schemas.microsoft.com/office/drawing/2014/main" id="{58204FF7-AE0B-4740-8C44-84613068FCCE}"/>
              </a:ext>
            </a:extLst>
          </p:cNvPr>
          <p:cNvPicPr>
            <a:picLocks noChangeAspect="1"/>
          </p:cNvPicPr>
          <p:nvPr/>
        </p:nvPicPr>
        <p:blipFill rotWithShape="1">
          <a:blip r:embed="rId3">
            <a:extLst>
              <a:ext uri="{28A0092B-C50C-407E-A947-70E740481C1C}">
                <a14:useLocalDpi xmlns:a14="http://schemas.microsoft.com/office/drawing/2010/main" val="0"/>
              </a:ext>
            </a:extLst>
          </a:blip>
          <a:srcRect l="35099" r="14628" b="15224"/>
          <a:stretch/>
        </p:blipFill>
        <p:spPr>
          <a:xfrm>
            <a:off x="0" y="0"/>
            <a:ext cx="6096000" cy="6858000"/>
          </a:xfrm>
          <a:prstGeom prst="rect">
            <a:avLst/>
          </a:prstGeom>
        </p:spPr>
      </p:pic>
      <p:sp>
        <p:nvSpPr>
          <p:cNvPr id="2" name="Footer Placeholder 1">
            <a:extLst>
              <a:ext uri="{FF2B5EF4-FFF2-40B4-BE49-F238E27FC236}">
                <a16:creationId xmlns:a16="http://schemas.microsoft.com/office/drawing/2014/main" id="{28B00DC4-88F6-4050-9803-F660DDB78D00}"/>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A5B5D"/>
                </a:solidFill>
                <a:effectLst/>
                <a:uLnTx/>
                <a:uFillTx/>
                <a:latin typeface="Arial"/>
                <a:ea typeface="+mn-ea"/>
                <a:cs typeface="Arial"/>
              </a:rPr>
              <a:t>Federal Emergency Management Agency</a:t>
            </a:r>
            <a:endParaRPr kumimoji="0" lang="en-US" sz="1200" b="0" i="0" u="none" strike="noStrike" kern="1200" cap="none" spc="0" normalizeH="0" baseline="0" noProof="0" dirty="0">
              <a:ln>
                <a:noFill/>
              </a:ln>
              <a:solidFill>
                <a:srgbClr val="5A5B5D"/>
              </a:solidFill>
              <a:effectLst/>
              <a:uLnTx/>
              <a:uFillTx/>
              <a:latin typeface="Arial"/>
              <a:ea typeface="+mn-ea"/>
              <a:cs typeface="Arial"/>
            </a:endParaRPr>
          </a:p>
        </p:txBody>
      </p:sp>
    </p:spTree>
    <p:extLst>
      <p:ext uri="{BB962C8B-B14F-4D97-AF65-F5344CB8AC3E}">
        <p14:creationId xmlns:p14="http://schemas.microsoft.com/office/powerpoint/2010/main" val="6573678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p:cNvSpPr>
            <a:spLocks noGrp="1"/>
          </p:cNvSpPr>
          <p:nvPr>
            <p:ph type="title"/>
          </p:nvPr>
        </p:nvSpPr>
        <p:spPr>
          <a:xfrm>
            <a:off x="-990600" y="793393"/>
            <a:ext cx="7596631" cy="430887"/>
          </a:xfrm>
        </p:spPr>
        <p:txBody>
          <a:bodyPr/>
          <a:lstStyle/>
          <a:p>
            <a:pPr algn="ctr"/>
            <a:r>
              <a:rPr lang="en-US" sz="2800" b="1" dirty="0">
                <a:solidFill>
                  <a:schemeClr val="tx2"/>
                </a:solidFill>
              </a:rPr>
              <a:t>Range of Mitigation Action</a:t>
            </a:r>
          </a:p>
        </p:txBody>
      </p:sp>
      <p:graphicFrame>
        <p:nvGraphicFramePr>
          <p:cNvPr id="5" name="Diagram 4"/>
          <p:cNvGraphicFramePr/>
          <p:nvPr/>
        </p:nvGraphicFramePr>
        <p:xfrm>
          <a:off x="1905000" y="1371600"/>
          <a:ext cx="8458200" cy="4648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159000" y="1666240"/>
            <a:ext cx="1852612" cy="158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201160" y="1666240"/>
            <a:ext cx="1852612" cy="158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228080" y="1666240"/>
            <a:ext cx="1852612" cy="158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8249920" y="1666240"/>
            <a:ext cx="1852612" cy="158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a:extLst>
              <a:ext uri="{FF2B5EF4-FFF2-40B4-BE49-F238E27FC236}">
                <a16:creationId xmlns:a16="http://schemas.microsoft.com/office/drawing/2014/main" id="{45B66167-73FB-4890-9BC3-ED1C5719C2E3}"/>
              </a:ext>
            </a:extLst>
          </p:cNvPr>
          <p:cNvSpPr>
            <a:spLocks noGrp="1"/>
          </p:cNvSpPr>
          <p:nvPr>
            <p:ph type="ftr" sz="quarter" idx="5"/>
          </p:nvPr>
        </p:nvSpPr>
        <p:spPr/>
        <p:txBody>
          <a:bodyPr/>
          <a:lstStyle/>
          <a:p>
            <a:pPr marL="12700">
              <a:lnSpc>
                <a:spcPts val="1425"/>
              </a:lnSpc>
            </a:pPr>
            <a:r>
              <a:rPr lang="en-US" spc="-5"/>
              <a:t>Federal</a:t>
            </a:r>
            <a:r>
              <a:rPr lang="en-US" spc="-25"/>
              <a:t> </a:t>
            </a:r>
            <a:r>
              <a:rPr lang="en-US" spc="-5"/>
              <a:t>Emergency</a:t>
            </a:r>
            <a:r>
              <a:rPr lang="en-US" spc="-35"/>
              <a:t> </a:t>
            </a:r>
            <a:r>
              <a:rPr lang="en-US" spc="-5"/>
              <a:t>Management</a:t>
            </a:r>
            <a:r>
              <a:rPr lang="en-US" spc="-90"/>
              <a:t> </a:t>
            </a:r>
            <a:r>
              <a:rPr lang="en-US" spc="-5"/>
              <a:t>Agency</a:t>
            </a:r>
            <a:endParaRPr lang="en-US" spc="-5" dirty="0"/>
          </a:p>
        </p:txBody>
      </p:sp>
    </p:spTree>
    <p:extLst>
      <p:ext uri="{BB962C8B-B14F-4D97-AF65-F5344CB8AC3E}">
        <p14:creationId xmlns:p14="http://schemas.microsoft.com/office/powerpoint/2010/main" val="2487820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Custom 6">
      <a:dk1>
        <a:srgbClr val="000000"/>
      </a:dk1>
      <a:lt1>
        <a:srgbClr val="FFFFFF"/>
      </a:lt1>
      <a:dk2>
        <a:srgbClr val="005188"/>
      </a:dk2>
      <a:lt2>
        <a:srgbClr val="00004F"/>
      </a:lt2>
      <a:accent1>
        <a:srgbClr val="C0C2C3"/>
      </a:accent1>
      <a:accent2>
        <a:srgbClr val="C31230"/>
      </a:accent2>
      <a:accent3>
        <a:srgbClr val="0078AE"/>
      </a:accent3>
      <a:accent4>
        <a:srgbClr val="FFF9AE"/>
      </a:accent4>
      <a:accent5>
        <a:srgbClr val="5E9732"/>
      </a:accent5>
      <a:accent6>
        <a:srgbClr val="796E65"/>
      </a:accent6>
      <a:hlink>
        <a:srgbClr val="0072CE"/>
      </a:hlink>
      <a:folHlink>
        <a:srgbClr val="0072CE"/>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lnRef>
        <a:fillRef idx="1">
          <a:schemeClr val="lt1"/>
        </a:fillRef>
        <a:effectRef idx="0">
          <a:schemeClr val="accent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5287"/>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DHS_Template_White</Template>
  <TotalTime>5891</TotalTime>
  <Words>2934</Words>
  <Application>Microsoft Office PowerPoint</Application>
  <PresentationFormat>Widescreen</PresentationFormat>
  <Paragraphs>313</Paragraphs>
  <Slides>24</Slides>
  <Notes>18</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24</vt:i4>
      </vt:variant>
    </vt:vector>
  </HeadingPairs>
  <TitlesOfParts>
    <vt:vector size="38" baseType="lpstr">
      <vt:lpstr>-apple-system</vt:lpstr>
      <vt:lpstr>Arial</vt:lpstr>
      <vt:lpstr>Arial,Sans-Serif</vt:lpstr>
      <vt:lpstr>Calibri</vt:lpstr>
      <vt:lpstr>Courier New</vt:lpstr>
      <vt:lpstr>Franklin Gothic Book</vt:lpstr>
      <vt:lpstr>Franklin Gothic Medium</vt:lpstr>
      <vt:lpstr>Segoe UI</vt:lpstr>
      <vt:lpstr>Source Sans Pro</vt:lpstr>
      <vt:lpstr>Times</vt:lpstr>
      <vt:lpstr>Times New Roman</vt:lpstr>
      <vt:lpstr>Wingdings</vt:lpstr>
      <vt:lpstr>1_Office Theme</vt:lpstr>
      <vt:lpstr>Office Theme</vt:lpstr>
      <vt:lpstr>PowerPoint Presentation</vt:lpstr>
      <vt:lpstr>Purpose of the Mitigation Planning Process</vt:lpstr>
      <vt:lpstr>FEMA Hazard Mitigation Plan Status</vt:lpstr>
      <vt:lpstr>Kansas Regional Planning Areas</vt:lpstr>
      <vt:lpstr>The Mitigation Planning Process</vt:lpstr>
      <vt:lpstr>Planning Process Stakeholders</vt:lpstr>
      <vt:lpstr>Planning Process Engagement</vt:lpstr>
      <vt:lpstr>Know Your Role in the Process</vt:lpstr>
      <vt:lpstr>Range of Mitigation Action</vt:lpstr>
      <vt:lpstr>Why Mitigate?</vt:lpstr>
      <vt:lpstr>Hazard Mitigation Assistance Grant Opportunities</vt:lpstr>
      <vt:lpstr> Hazard Mitigation Grant Program (HMGP)</vt:lpstr>
      <vt:lpstr>PowerPoint Presentation</vt:lpstr>
      <vt:lpstr>PowerPoint Presentation</vt:lpstr>
      <vt:lpstr>Applying for FMA</vt:lpstr>
      <vt:lpstr>PowerPoint Presentation</vt:lpstr>
      <vt:lpstr>PowerPoint Presentation</vt:lpstr>
      <vt:lpstr>Flood Detention/Retention Papio-Missouri River NRD - Nebraska</vt:lpstr>
      <vt:lpstr>Floodprone Property Acquisition Beatrice, Nebraska</vt:lpstr>
      <vt:lpstr>Floodprone Property Acquisition / Rain Garden – Cuyahoga Falls, Ohio</vt:lpstr>
      <vt:lpstr>Power Line Strengthening,  Wind/Winter Storm Mitigation – Kiowa, Kansas</vt:lpstr>
      <vt:lpstr>Tornado Saferooms – Joplin, MO</vt:lpstr>
      <vt:lpstr>Kansas Division of Emergency Management (KDEM)</vt:lpstr>
      <vt:lpstr>PowerPoint Presentation</vt:lpstr>
    </vt:vector>
  </TitlesOfParts>
  <Company>Transportation Security Administration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slide - 42 pt Times New Roman, White</dc:title>
  <dc:creator>Joseph B. Adamoli</dc:creator>
  <cp:lastModifiedBy>Thompson, Cathy [KDA]</cp:lastModifiedBy>
  <cp:revision>166</cp:revision>
  <cp:lastPrinted>2002-02-25T16:50:36Z</cp:lastPrinted>
  <dcterms:created xsi:type="dcterms:W3CDTF">2003-10-28T16:04:33Z</dcterms:created>
  <dcterms:modified xsi:type="dcterms:W3CDTF">2023-02-01T14:44:13Z</dcterms:modified>
</cp:coreProperties>
</file>